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Open Sans Condensed SemiBold" pitchFamily="2" charset="0"/>
      <p:bold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6C"/>
    <a:srgbClr val="005DAA"/>
    <a:srgbClr val="C9DEE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120" y="10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1cc1855a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1cc1855a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035c5819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e035c5819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035c5819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035c5819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035c5819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035c5819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035c5819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e035c5819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1cc1855af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1cc1855af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1cc1855a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1cc1855a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3f39c7b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3f39c7b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0" y="3648187"/>
            <a:ext cx="9144000" cy="633300"/>
          </a:xfrm>
          <a:prstGeom prst="rect">
            <a:avLst/>
          </a:prstGeom>
          <a:solidFill>
            <a:srgbClr val="C9DEE9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Aufnahmelunch vom 15. Mai 2023</a:t>
            </a:r>
            <a:endParaRPr b="1"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9365" t="24605" r="4678" b="22478"/>
          <a:stretch/>
        </p:blipFill>
        <p:spPr>
          <a:xfrm>
            <a:off x="311700" y="4363950"/>
            <a:ext cx="1026835" cy="46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-66008"/>
            <a:ext cx="91440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5200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Willkommen</a:t>
            </a:r>
            <a:endParaRPr sz="5200"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6600" b="1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Peter Nyffenegger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6600" b="1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Björn Borer</a:t>
            </a:r>
            <a:endParaRPr sz="6600" b="1"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4000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im Rotary Club Thun</a:t>
            </a:r>
            <a:endParaRPr sz="4000"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11700" y="217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Über Rotary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77750" y="2071625"/>
            <a:ext cx="9066300" cy="241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1900"/>
              <a:buFont typeface="Arial" panose="020B0604020202020204" pitchFamily="34" charset="0"/>
              <a:buChar char="•"/>
            </a:pPr>
            <a:r>
              <a:rPr lang="de" sz="19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Gegründet: 23. Februar 1905 durch Paul P. Harris in Chicago</a:t>
            </a:r>
            <a:endParaRPr sz="19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1900"/>
              <a:buFont typeface="Arial" panose="020B0604020202020204" pitchFamily="34" charset="0"/>
              <a:buChar char="•"/>
            </a:pPr>
            <a:r>
              <a:rPr lang="de" sz="19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Ziel: Menschen verschiedener Herkunft und Berufe zum Ideenaustausch zusammenzuführen, um daraus lebenslange Freundschaften entstehen zu lassen</a:t>
            </a:r>
            <a:endParaRPr sz="19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1900"/>
              <a:buFont typeface="Arial" panose="020B0604020202020204" pitchFamily="34" charset="0"/>
              <a:buChar char="•"/>
            </a:pPr>
            <a:r>
              <a:rPr lang="de" sz="19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Name: Meeting fanden im Rotationsverfahren in den Büros der Mitglieder statt</a:t>
            </a:r>
            <a:endParaRPr sz="19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0" y="1065300"/>
            <a:ext cx="9144000" cy="920400"/>
          </a:xfrm>
          <a:prstGeom prst="rect">
            <a:avLst/>
          </a:prstGeom>
          <a:solidFill>
            <a:srgbClr val="C9DEE9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Geschichte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49365" t="24605" r="4678" b="22478"/>
          <a:stretch/>
        </p:blipFill>
        <p:spPr>
          <a:xfrm>
            <a:off x="311700" y="4363950"/>
            <a:ext cx="1026835" cy="4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17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Über Rotary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77750" y="2071625"/>
            <a:ext cx="9066300" cy="241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1.2 Millionen Mitglieder weltweit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in über 35’000 Clubs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Schweiz ist in 3 Distrikte aufgeteilt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914400" lvl="1" indent="-355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1980 Mitte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914400" lvl="1" indent="-355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1990 Westschweiz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914400" lvl="1" indent="-355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2000 Ostschweiz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0" y="1065300"/>
            <a:ext cx="9144000" cy="920400"/>
          </a:xfrm>
          <a:prstGeom prst="rect">
            <a:avLst/>
          </a:prstGeom>
          <a:solidFill>
            <a:srgbClr val="C9DEE9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Heute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800" y="2261950"/>
            <a:ext cx="3777975" cy="25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l="49365" t="24605" r="4678" b="22478"/>
          <a:stretch/>
        </p:blipFill>
        <p:spPr>
          <a:xfrm>
            <a:off x="311700" y="4363950"/>
            <a:ext cx="1026835" cy="4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311700" y="217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Über Rotary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0" y="2071625"/>
            <a:ext cx="8620125" cy="241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" sz="24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Gemeinsam sehen wir eine Welt, in der sich die Menschen vereinen und nachhaltige Veränderungen schaffen - weltweit, in unserem Gemeinwesen und in uns selbst</a:t>
            </a:r>
            <a:endParaRPr sz="24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0" y="1065300"/>
            <a:ext cx="9144000" cy="920400"/>
          </a:xfrm>
          <a:prstGeom prst="rect">
            <a:avLst/>
          </a:prstGeom>
          <a:solidFill>
            <a:srgbClr val="C9DEE9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Vision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l="49365" t="24605" r="4678" b="22478"/>
          <a:stretch/>
        </p:blipFill>
        <p:spPr>
          <a:xfrm>
            <a:off x="311700" y="4363950"/>
            <a:ext cx="1026835" cy="4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311700" y="217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Über Rotary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77750" y="2071625"/>
            <a:ext cx="9066300" cy="261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63550" lvl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1700"/>
              <a:buFont typeface="+mj-lt"/>
              <a:buAutoNum type="arabicPeriod"/>
            </a:pPr>
            <a:r>
              <a:rPr lang="de" sz="17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Friedensförderung</a:t>
            </a:r>
            <a:endParaRPr sz="17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463550" lvl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1700"/>
              <a:buFont typeface="+mj-lt"/>
              <a:buAutoNum type="arabicPeriod"/>
            </a:pPr>
            <a:r>
              <a:rPr lang="de" sz="17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Kampf gegen Krankheiten </a:t>
            </a:r>
            <a:endParaRPr sz="17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463550" lvl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1700"/>
              <a:buFont typeface="+mj-lt"/>
              <a:buAutoNum type="arabicPeriod"/>
            </a:pPr>
            <a:r>
              <a:rPr lang="de" sz="17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Wasser und Hygiene</a:t>
            </a:r>
            <a:endParaRPr sz="17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463550" lvl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1700"/>
              <a:buFont typeface="+mj-lt"/>
              <a:buAutoNum type="arabicPeriod"/>
            </a:pPr>
            <a:r>
              <a:rPr lang="de" sz="17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Schutz für Mutter und Kind</a:t>
            </a:r>
            <a:endParaRPr sz="17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463550" lvl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1700"/>
              <a:buFont typeface="+mj-lt"/>
              <a:buAutoNum type="arabicPeriod"/>
            </a:pPr>
            <a:r>
              <a:rPr lang="de" sz="17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Bildung</a:t>
            </a:r>
            <a:endParaRPr sz="17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463550" lvl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1700"/>
              <a:buFont typeface="+mj-lt"/>
              <a:buAutoNum type="arabicPeriod"/>
            </a:pPr>
            <a:r>
              <a:rPr lang="de" sz="17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Umweltschutz</a:t>
            </a:r>
            <a:endParaRPr sz="17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463550" lvl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1700"/>
              <a:buFont typeface="+mj-lt"/>
              <a:buAutoNum type="arabicPeriod"/>
            </a:pPr>
            <a:r>
              <a:rPr lang="de" sz="17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Wirtschaft</a:t>
            </a:r>
            <a:endParaRPr sz="17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0" y="1065300"/>
            <a:ext cx="9144000" cy="920400"/>
          </a:xfrm>
          <a:prstGeom prst="rect">
            <a:avLst/>
          </a:prstGeom>
          <a:solidFill>
            <a:srgbClr val="C9DEE9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Schwerpunkte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500" y="1864350"/>
            <a:ext cx="5256601" cy="327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l="49365" t="24605" r="4678" b="22478"/>
          <a:stretch/>
        </p:blipFill>
        <p:spPr>
          <a:xfrm>
            <a:off x="311700" y="4363950"/>
            <a:ext cx="1026835" cy="4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311700" y="217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Rotary Thun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>
            <a:off x="585788" y="2071625"/>
            <a:ext cx="8558262" cy="261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-CH" sz="20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w</a:t>
            </a: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ir sind eine Wertegemeinschaft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wir wollen aktiv sein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wir wollen nachhaltig sein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wir wollen unsere Stärken einbringen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ea typeface="Comfortaa"/>
                <a:cs typeface="Comfortaa"/>
                <a:sym typeface="Comfortaa"/>
              </a:rPr>
              <a:t>wir wollen ein starkes Kommitment zeigen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ctrTitle"/>
          </p:nvPr>
        </p:nvSpPr>
        <p:spPr>
          <a:xfrm>
            <a:off x="0" y="1065300"/>
            <a:ext cx="9144000" cy="920400"/>
          </a:xfrm>
          <a:prstGeom prst="rect">
            <a:avLst/>
          </a:prstGeom>
          <a:solidFill>
            <a:srgbClr val="C9DEE9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Grundsätze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l="49365" t="24605" r="4678" b="22478"/>
          <a:stretch/>
        </p:blipFill>
        <p:spPr>
          <a:xfrm>
            <a:off x="311700" y="4363950"/>
            <a:ext cx="1026835" cy="4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311700" y="217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Leitfaden 2022-2023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1"/>
          </p:nvPr>
        </p:nvSpPr>
        <p:spPr>
          <a:xfrm>
            <a:off x="616650" y="2071625"/>
            <a:ext cx="7910700" cy="241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55600" algn="l">
              <a:spcBef>
                <a:spcPts val="1000"/>
              </a:spcBef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sym typeface="Comfortaa"/>
              </a:rPr>
              <a:t>Aufnahme von Frauen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sym typeface="Comfortaa"/>
            </a:endParaRPr>
          </a:p>
          <a:p>
            <a:pPr indent="-355600" algn="l">
              <a:spcBef>
                <a:spcPts val="1000"/>
              </a:spcBef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sym typeface="Comfortaa"/>
              </a:rPr>
              <a:t>Diversität bei den Berufen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sym typeface="Comfortaa"/>
            </a:endParaRPr>
          </a:p>
          <a:p>
            <a:pPr indent="-355600" algn="l">
              <a:spcBef>
                <a:spcPts val="1000"/>
              </a:spcBef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sym typeface="Comfortaa"/>
              </a:rPr>
              <a:t>Kontakt mit Junger Wirtschaftskammer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sym typeface="Comfortaa"/>
            </a:endParaRPr>
          </a:p>
          <a:p>
            <a:pPr indent="-355600" algn="l">
              <a:spcBef>
                <a:spcPts val="1000"/>
              </a:spcBef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sym typeface="Comfortaa"/>
              </a:rPr>
              <a:t>Eingaben von Mitgliedern ausdrücklich erwünscht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sym typeface="Comfortaa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>
            <a:off x="0" y="1065300"/>
            <a:ext cx="9144000" cy="920400"/>
          </a:xfrm>
          <a:prstGeom prst="rect">
            <a:avLst/>
          </a:prstGeom>
          <a:solidFill>
            <a:srgbClr val="C9DEE9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Neue Mitglieder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l="49365" t="24605" r="4678" b="22478"/>
          <a:stretch/>
        </p:blipFill>
        <p:spPr>
          <a:xfrm>
            <a:off x="311700" y="4363950"/>
            <a:ext cx="1026835" cy="4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311700" y="217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Leitfaden 2022-2023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616650" y="2071625"/>
            <a:ext cx="8551200" cy="241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indent="-355600" algn="l">
              <a:spcBef>
                <a:spcPts val="1000"/>
              </a:spcBef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sym typeface="Comfortaa"/>
              </a:rPr>
              <a:t>Zweiwöchentliche Treffen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sym typeface="Comfortaa"/>
            </a:endParaRPr>
          </a:p>
          <a:p>
            <a:pPr lvl="0" indent="-355600" algn="l">
              <a:spcBef>
                <a:spcPts val="1000"/>
              </a:spcBef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sym typeface="Comfortaa"/>
              </a:rPr>
              <a:t>Im Durchschnitt alle 2 Monate ein Abendanlass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sym typeface="Comfortaa"/>
            </a:endParaRPr>
          </a:p>
          <a:p>
            <a:pPr lvl="0" indent="-355600" algn="l">
              <a:spcBef>
                <a:spcPts val="1000"/>
              </a:spcBef>
              <a:buClr>
                <a:srgbClr val="00246C"/>
              </a:buClr>
              <a:buSzPts val="2000"/>
              <a:buFont typeface="Arial" panose="020B0604020202020204" pitchFamily="34" charset="0"/>
              <a:buChar char="•"/>
            </a:pPr>
            <a:r>
              <a:rPr lang="de" sz="2000" b="1" dirty="0">
                <a:solidFill>
                  <a:srgbClr val="00246C"/>
                </a:solidFill>
                <a:latin typeface="Georgia" panose="02040502050405020303" pitchFamily="18" charset="0"/>
                <a:sym typeface="Comfortaa"/>
              </a:rPr>
              <a:t>Wanderung, Kegelabende, Early-Coffee, Rotary Apéro, Pistolenschiessen </a:t>
            </a:r>
            <a:endParaRPr sz="2000" b="1" dirty="0">
              <a:solidFill>
                <a:srgbClr val="00246C"/>
              </a:solidFill>
              <a:latin typeface="Georgia" panose="02040502050405020303" pitchFamily="18" charset="0"/>
              <a:sym typeface="Comfortaa"/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ctrTitle"/>
          </p:nvPr>
        </p:nvSpPr>
        <p:spPr>
          <a:xfrm>
            <a:off x="0" y="1065300"/>
            <a:ext cx="9144000" cy="920400"/>
          </a:xfrm>
          <a:prstGeom prst="rect">
            <a:avLst/>
          </a:prstGeom>
          <a:solidFill>
            <a:srgbClr val="C9DEE9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Modus Operandi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l="49365" t="24605" r="4678" b="22478"/>
          <a:stretch/>
        </p:blipFill>
        <p:spPr>
          <a:xfrm>
            <a:off x="311700" y="4363950"/>
            <a:ext cx="1026835" cy="4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subTitle" idx="1"/>
          </p:nvPr>
        </p:nvSpPr>
        <p:spPr>
          <a:xfrm>
            <a:off x="311700" y="217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Willkommen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sp>
        <p:nvSpPr>
          <p:cNvPr id="120" name="Google Shape;120;p21"/>
          <p:cNvSpPr txBox="1">
            <a:spLocks noGrp="1"/>
          </p:cNvSpPr>
          <p:nvPr>
            <p:ph type="ctrTitle"/>
          </p:nvPr>
        </p:nvSpPr>
        <p:spPr>
          <a:xfrm>
            <a:off x="0" y="1754350"/>
            <a:ext cx="9144000" cy="1793100"/>
          </a:xfrm>
          <a:prstGeom prst="rect">
            <a:avLst/>
          </a:prstGeom>
          <a:solidFill>
            <a:srgbClr val="C9DEE9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Björn Borer</a:t>
            </a:r>
            <a:b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</a:br>
            <a:r>
              <a:rPr lang="de" dirty="0">
                <a:solidFill>
                  <a:srgbClr val="005DAA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Peter Nyffenegger</a:t>
            </a:r>
            <a:endParaRPr dirty="0">
              <a:solidFill>
                <a:srgbClr val="005DAA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  <a:sym typeface="Comfortaa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0" y="3789625"/>
            <a:ext cx="9144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4000" dirty="0">
                <a:solidFill>
                  <a:srgbClr val="00246C"/>
                </a:solidFill>
                <a:latin typeface="Open Sans Condensed SemiBold" pitchFamily="2" charset="0"/>
                <a:ea typeface="Open Sans Condensed SemiBold" pitchFamily="2" charset="0"/>
                <a:cs typeface="Open Sans Condensed SemiBold" pitchFamily="2" charset="0"/>
                <a:sym typeface="Comfortaa"/>
              </a:rPr>
              <a:t>Wir freuen uns sehr auf euch</a:t>
            </a:r>
            <a:endParaRPr dirty="0">
              <a:solidFill>
                <a:srgbClr val="00246C"/>
              </a:solidFill>
              <a:latin typeface="Open Sans Condensed SemiBold" pitchFamily="2" charset="0"/>
              <a:ea typeface="Open Sans Condensed SemiBold" pitchFamily="2" charset="0"/>
              <a:cs typeface="Open Sans Condensed SemiBold" pitchFamily="2" charset="0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175" y="-486867"/>
            <a:ext cx="5095824" cy="357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4">
            <a:alphaModFix/>
          </a:blip>
          <a:srcRect l="49365" t="24605" r="4678" b="22478"/>
          <a:stretch/>
        </p:blipFill>
        <p:spPr>
          <a:xfrm>
            <a:off x="311700" y="4363950"/>
            <a:ext cx="1026835" cy="4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Bildschirmpräsentation (16:9)</PresentationFormat>
  <Paragraphs>51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Open Sans Condensed SemiBold</vt:lpstr>
      <vt:lpstr>Arial</vt:lpstr>
      <vt:lpstr>Georgia</vt:lpstr>
      <vt:lpstr>Simple Light</vt:lpstr>
      <vt:lpstr>PowerPoint-Präsentation</vt:lpstr>
      <vt:lpstr>Geschichte</vt:lpstr>
      <vt:lpstr>Heute</vt:lpstr>
      <vt:lpstr>Vision</vt:lpstr>
      <vt:lpstr>Schwerpunkte</vt:lpstr>
      <vt:lpstr>Grundsätze</vt:lpstr>
      <vt:lpstr>Neue Mitglieder</vt:lpstr>
      <vt:lpstr>Modus Operandi</vt:lpstr>
      <vt:lpstr>Björn Borer Peter Nyffenegger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</dc:creator>
  <cp:lastModifiedBy>Marc Allenbach</cp:lastModifiedBy>
  <cp:revision>5</cp:revision>
  <dcterms:modified xsi:type="dcterms:W3CDTF">2023-05-12T07:55:37Z</dcterms:modified>
</cp:coreProperties>
</file>