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78" r:id="rId5"/>
    <p:sldId id="279" r:id="rId6"/>
    <p:sldId id="281" r:id="rId7"/>
    <p:sldId id="256" r:id="rId8"/>
    <p:sldId id="274" r:id="rId9"/>
    <p:sldId id="257" r:id="rId10"/>
    <p:sldId id="261" r:id="rId11"/>
    <p:sldId id="275" r:id="rId12"/>
    <p:sldId id="263" r:id="rId13"/>
    <p:sldId id="266" r:id="rId14"/>
    <p:sldId id="269" r:id="rId15"/>
    <p:sldId id="276" r:id="rId16"/>
    <p:sldId id="270" r:id="rId17"/>
    <p:sldId id="277" r:id="rId18"/>
    <p:sldId id="271" r:id="rId19"/>
    <p:sldId id="268" r:id="rId20"/>
    <p:sldId id="272" r:id="rId21"/>
    <p:sldId id="280" r:id="rId2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C79"/>
    <a:srgbClr val="FFCC00"/>
    <a:srgbClr val="EAEAEA"/>
    <a:srgbClr val="4242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0E80FE-64EE-41FC-9FBF-C724658248F2}" v="348" dt="2025-10-17T14:37:18.11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20" d="100"/>
          <a:sy n="120" d="100"/>
        </p:scale>
        <p:origin x="12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de-CH"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12D58922-D2C4-4A3C-8132-B5C085824C9E}" type="datetimeFigureOut">
              <a:rPr lang="de-CH" smtClean="0"/>
              <a:pPr/>
              <a:t>20.10.2025</a:t>
            </a:fld>
            <a:endParaRPr lang="de-CH"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panose="020F0502020204030204" pitchFamily="34" charset="0"/>
              </a:defRPr>
            </a:lvl1pPr>
          </a:lstStyle>
          <a:p>
            <a:endParaRPr lang="de-CH"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C7E87368-CB47-42A8-834E-842A5988B6BA}" type="slidenum">
              <a:rPr lang="de-CH" smtClean="0"/>
              <a:pPr/>
              <a:t>‹Nr.›</a:t>
            </a:fld>
            <a:endParaRPr lang="de-CH" dirty="0"/>
          </a:p>
        </p:txBody>
      </p:sp>
    </p:spTree>
    <p:extLst>
      <p:ext uri="{BB962C8B-B14F-4D97-AF65-F5344CB8AC3E}">
        <p14:creationId xmlns:p14="http://schemas.microsoft.com/office/powerpoint/2010/main" val="1269594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CH"/>
          </a:p>
        </p:txBody>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C7E87368-CB47-42A8-834E-842A5988B6BA}" type="slidenum">
              <a:rPr lang="de-CH" smtClean="0"/>
              <a:t>9</a:t>
            </a:fld>
            <a:endParaRPr lang="de-CH"/>
          </a:p>
        </p:txBody>
      </p:sp>
    </p:spTree>
    <p:extLst>
      <p:ext uri="{BB962C8B-B14F-4D97-AF65-F5344CB8AC3E}">
        <p14:creationId xmlns:p14="http://schemas.microsoft.com/office/powerpoint/2010/main" val="1246726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A7A352-B599-99CB-D831-2B236DCF9CC1}"/>
              </a:ext>
            </a:extLst>
          </p:cNvPr>
          <p:cNvSpPr>
            <a:spLocks noGrp="1"/>
          </p:cNvSpPr>
          <p:nvPr>
            <p:ph type="ctrTitle"/>
          </p:nvPr>
        </p:nvSpPr>
        <p:spPr>
          <a:xfrm>
            <a:off x="1524000" y="1122363"/>
            <a:ext cx="9144000" cy="2387600"/>
          </a:xfrm>
        </p:spPr>
        <p:txBody>
          <a:bodyPr anchor="b"/>
          <a:lstStyle>
            <a:lvl1pPr algn="ctr">
              <a:defRPr sz="6000"/>
            </a:lvl1pPr>
          </a:lstStyle>
          <a:p>
            <a:r>
              <a:rPr lang="de-DE" dirty="0"/>
              <a:t>Mastertitelformat bearbeiten</a:t>
            </a:r>
            <a:endParaRPr lang="de-CH" dirty="0"/>
          </a:p>
        </p:txBody>
      </p:sp>
      <p:sp>
        <p:nvSpPr>
          <p:cNvPr id="3" name="Untertitel 2">
            <a:extLst>
              <a:ext uri="{FF2B5EF4-FFF2-40B4-BE49-F238E27FC236}">
                <a16:creationId xmlns:a16="http://schemas.microsoft.com/office/drawing/2014/main" id="{36348D16-3BF1-697F-1E63-8DFF933C6C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endParaRPr lang="de-CH" dirty="0"/>
          </a:p>
        </p:txBody>
      </p:sp>
      <p:sp>
        <p:nvSpPr>
          <p:cNvPr id="4" name="Datumsplatzhalter 3">
            <a:extLst>
              <a:ext uri="{FF2B5EF4-FFF2-40B4-BE49-F238E27FC236}">
                <a16:creationId xmlns:a16="http://schemas.microsoft.com/office/drawing/2014/main" id="{55FDE3CA-2716-81D7-95F0-5F704E06607A}"/>
              </a:ext>
            </a:extLst>
          </p:cNvPr>
          <p:cNvSpPr>
            <a:spLocks noGrp="1"/>
          </p:cNvSpPr>
          <p:nvPr>
            <p:ph type="dt" sz="half" idx="10"/>
          </p:nvPr>
        </p:nvSpPr>
        <p:spPr/>
        <p:txBody>
          <a:bodyPr/>
          <a:lstStyle/>
          <a:p>
            <a:fld id="{6C302F59-C78D-49E5-84D4-369310E6FFDC}" type="datetimeFigureOut">
              <a:rPr lang="de-CH" smtClean="0"/>
              <a:t>20.10.2025</a:t>
            </a:fld>
            <a:endParaRPr lang="de-CH"/>
          </a:p>
        </p:txBody>
      </p:sp>
      <p:sp>
        <p:nvSpPr>
          <p:cNvPr id="5" name="Fußzeilenplatzhalter 4">
            <a:extLst>
              <a:ext uri="{FF2B5EF4-FFF2-40B4-BE49-F238E27FC236}">
                <a16:creationId xmlns:a16="http://schemas.microsoft.com/office/drawing/2014/main" id="{C1C66EB5-D90A-4FB6-83EF-9636A89DD9C8}"/>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201F9009-FB71-8542-4751-0B192CC384D3}"/>
              </a:ext>
            </a:extLst>
          </p:cNvPr>
          <p:cNvSpPr>
            <a:spLocks noGrp="1"/>
          </p:cNvSpPr>
          <p:nvPr>
            <p:ph type="sldNum" sz="quarter" idx="12"/>
          </p:nvPr>
        </p:nvSpPr>
        <p:spPr/>
        <p:txBody>
          <a:bodyPr/>
          <a:lstStyle/>
          <a:p>
            <a:fld id="{B34EBB45-CF80-41B3-AE11-A2D874CACC22}" type="slidenum">
              <a:rPr lang="de-CH" smtClean="0"/>
              <a:t>‹Nr.›</a:t>
            </a:fld>
            <a:endParaRPr lang="de-CH"/>
          </a:p>
        </p:txBody>
      </p:sp>
    </p:spTree>
    <p:extLst>
      <p:ext uri="{BB962C8B-B14F-4D97-AF65-F5344CB8AC3E}">
        <p14:creationId xmlns:p14="http://schemas.microsoft.com/office/powerpoint/2010/main" val="3728277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6D799D-8349-56AB-F26C-3AF1D96D1DED}"/>
              </a:ext>
            </a:extLst>
          </p:cNvPr>
          <p:cNvSpPr>
            <a:spLocks noGrp="1"/>
          </p:cNvSpPr>
          <p:nvPr>
            <p:ph type="title"/>
          </p:nvPr>
        </p:nvSpPr>
        <p:spPr/>
        <p:txBody>
          <a:bodyPr/>
          <a:lstStyle/>
          <a:p>
            <a:r>
              <a:rPr lang="de-DE" dirty="0"/>
              <a:t>Mastertitelformat bearbeiten</a:t>
            </a:r>
            <a:endParaRPr lang="de-CH" dirty="0"/>
          </a:p>
        </p:txBody>
      </p:sp>
      <p:sp>
        <p:nvSpPr>
          <p:cNvPr id="3" name="Inhaltsplatzhalter 2">
            <a:extLst>
              <a:ext uri="{FF2B5EF4-FFF2-40B4-BE49-F238E27FC236}">
                <a16:creationId xmlns:a16="http://schemas.microsoft.com/office/drawing/2014/main" id="{5F88DC3A-31AF-E8A6-560E-BA3A9D59A8A0}"/>
              </a:ext>
            </a:extLst>
          </p:cNvPr>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C4D70633-C1F7-6437-34F7-AEDC39A33DE0}"/>
              </a:ext>
            </a:extLst>
          </p:cNvPr>
          <p:cNvSpPr>
            <a:spLocks noGrp="1"/>
          </p:cNvSpPr>
          <p:nvPr>
            <p:ph type="dt" sz="half" idx="10"/>
          </p:nvPr>
        </p:nvSpPr>
        <p:spPr/>
        <p:txBody>
          <a:bodyPr/>
          <a:lstStyle/>
          <a:p>
            <a:fld id="{6C302F59-C78D-49E5-84D4-369310E6FFDC}" type="datetimeFigureOut">
              <a:rPr lang="de-CH" smtClean="0"/>
              <a:t>20.10.2025</a:t>
            </a:fld>
            <a:endParaRPr lang="de-CH"/>
          </a:p>
        </p:txBody>
      </p:sp>
      <p:sp>
        <p:nvSpPr>
          <p:cNvPr id="5" name="Fußzeilenplatzhalter 4">
            <a:extLst>
              <a:ext uri="{FF2B5EF4-FFF2-40B4-BE49-F238E27FC236}">
                <a16:creationId xmlns:a16="http://schemas.microsoft.com/office/drawing/2014/main" id="{8C5256D2-EBBD-1205-30BE-3ADA6D4B09C0}"/>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B0D74FB-A6F4-8540-7E83-A66F91E31F46}"/>
              </a:ext>
            </a:extLst>
          </p:cNvPr>
          <p:cNvSpPr>
            <a:spLocks noGrp="1"/>
          </p:cNvSpPr>
          <p:nvPr>
            <p:ph type="sldNum" sz="quarter" idx="12"/>
          </p:nvPr>
        </p:nvSpPr>
        <p:spPr/>
        <p:txBody>
          <a:bodyPr/>
          <a:lstStyle/>
          <a:p>
            <a:fld id="{B34EBB45-CF80-41B3-AE11-A2D874CACC22}" type="slidenum">
              <a:rPr lang="de-CH" smtClean="0"/>
              <a:t>‹Nr.›</a:t>
            </a:fld>
            <a:endParaRPr lang="de-CH"/>
          </a:p>
        </p:txBody>
      </p:sp>
    </p:spTree>
    <p:extLst>
      <p:ext uri="{BB962C8B-B14F-4D97-AF65-F5344CB8AC3E}">
        <p14:creationId xmlns:p14="http://schemas.microsoft.com/office/powerpoint/2010/main" val="351913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7A3CC3-E015-B306-C6D3-DD779C6F36F4}"/>
              </a:ext>
            </a:extLst>
          </p:cNvPr>
          <p:cNvSpPr>
            <a:spLocks noGrp="1"/>
          </p:cNvSpPr>
          <p:nvPr>
            <p:ph type="title"/>
          </p:nvPr>
        </p:nvSpPr>
        <p:spPr>
          <a:xfrm>
            <a:off x="831850" y="1709738"/>
            <a:ext cx="10515600" cy="2852737"/>
          </a:xfrm>
        </p:spPr>
        <p:txBody>
          <a:bodyPr anchor="b"/>
          <a:lstStyle>
            <a:lvl1pPr>
              <a:defRPr sz="6000"/>
            </a:lvl1pPr>
          </a:lstStyle>
          <a:p>
            <a:r>
              <a:rPr lang="de-DE" dirty="0"/>
              <a:t>Mastertitelformat bearbeiten</a:t>
            </a:r>
            <a:endParaRPr lang="de-CH" dirty="0"/>
          </a:p>
        </p:txBody>
      </p:sp>
      <p:sp>
        <p:nvSpPr>
          <p:cNvPr id="3" name="Textplatzhalter 2">
            <a:extLst>
              <a:ext uri="{FF2B5EF4-FFF2-40B4-BE49-F238E27FC236}">
                <a16:creationId xmlns:a16="http://schemas.microsoft.com/office/drawing/2014/main" id="{5DC36D74-F4B9-843C-BA31-222C1DFA47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dirty="0"/>
              <a:t>Mastertextformat bearbeiten</a:t>
            </a:r>
          </a:p>
        </p:txBody>
      </p:sp>
      <p:sp>
        <p:nvSpPr>
          <p:cNvPr id="4" name="Datumsplatzhalter 3">
            <a:extLst>
              <a:ext uri="{FF2B5EF4-FFF2-40B4-BE49-F238E27FC236}">
                <a16:creationId xmlns:a16="http://schemas.microsoft.com/office/drawing/2014/main" id="{DB83C139-754F-0062-DB5E-80962CE216ED}"/>
              </a:ext>
            </a:extLst>
          </p:cNvPr>
          <p:cNvSpPr>
            <a:spLocks noGrp="1"/>
          </p:cNvSpPr>
          <p:nvPr>
            <p:ph type="dt" sz="half" idx="10"/>
          </p:nvPr>
        </p:nvSpPr>
        <p:spPr/>
        <p:txBody>
          <a:bodyPr/>
          <a:lstStyle/>
          <a:p>
            <a:fld id="{6C302F59-C78D-49E5-84D4-369310E6FFDC}" type="datetimeFigureOut">
              <a:rPr lang="de-CH" smtClean="0"/>
              <a:t>20.10.2025</a:t>
            </a:fld>
            <a:endParaRPr lang="de-CH"/>
          </a:p>
        </p:txBody>
      </p:sp>
      <p:sp>
        <p:nvSpPr>
          <p:cNvPr id="5" name="Fußzeilenplatzhalter 4">
            <a:extLst>
              <a:ext uri="{FF2B5EF4-FFF2-40B4-BE49-F238E27FC236}">
                <a16:creationId xmlns:a16="http://schemas.microsoft.com/office/drawing/2014/main" id="{C9A9C51D-F6EF-DC55-0B8B-FA6ED67B44BE}"/>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4AB854B5-6619-753C-9C18-FF2C1AD8FC01}"/>
              </a:ext>
            </a:extLst>
          </p:cNvPr>
          <p:cNvSpPr>
            <a:spLocks noGrp="1"/>
          </p:cNvSpPr>
          <p:nvPr>
            <p:ph type="sldNum" sz="quarter" idx="12"/>
          </p:nvPr>
        </p:nvSpPr>
        <p:spPr/>
        <p:txBody>
          <a:bodyPr/>
          <a:lstStyle/>
          <a:p>
            <a:fld id="{B34EBB45-CF80-41B3-AE11-A2D874CACC22}" type="slidenum">
              <a:rPr lang="de-CH" smtClean="0"/>
              <a:t>‹Nr.›</a:t>
            </a:fld>
            <a:endParaRPr lang="de-CH"/>
          </a:p>
        </p:txBody>
      </p:sp>
    </p:spTree>
    <p:extLst>
      <p:ext uri="{BB962C8B-B14F-4D97-AF65-F5344CB8AC3E}">
        <p14:creationId xmlns:p14="http://schemas.microsoft.com/office/powerpoint/2010/main" val="3732459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C4AB67-F762-9211-B90B-711CCD533E72}"/>
              </a:ext>
            </a:extLst>
          </p:cNvPr>
          <p:cNvSpPr>
            <a:spLocks noGrp="1"/>
          </p:cNvSpPr>
          <p:nvPr>
            <p:ph type="title"/>
          </p:nvPr>
        </p:nvSpPr>
        <p:spPr/>
        <p:txBody>
          <a:bodyPr/>
          <a:lstStyle/>
          <a:p>
            <a:r>
              <a:rPr lang="de-DE" dirty="0"/>
              <a:t>Mastertitelformat bearbeiten</a:t>
            </a:r>
            <a:endParaRPr lang="de-CH" dirty="0"/>
          </a:p>
        </p:txBody>
      </p:sp>
      <p:sp>
        <p:nvSpPr>
          <p:cNvPr id="3" name="Inhaltsplatzhalter 2">
            <a:extLst>
              <a:ext uri="{FF2B5EF4-FFF2-40B4-BE49-F238E27FC236}">
                <a16:creationId xmlns:a16="http://schemas.microsoft.com/office/drawing/2014/main" id="{74E06B21-D0CC-69F7-B8BB-BA38F7C211D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a:extLst>
              <a:ext uri="{FF2B5EF4-FFF2-40B4-BE49-F238E27FC236}">
                <a16:creationId xmlns:a16="http://schemas.microsoft.com/office/drawing/2014/main" id="{ACDE64B8-1A0F-E9DF-2086-4371152C5149}"/>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a:extLst>
              <a:ext uri="{FF2B5EF4-FFF2-40B4-BE49-F238E27FC236}">
                <a16:creationId xmlns:a16="http://schemas.microsoft.com/office/drawing/2014/main" id="{10388B28-2D71-8022-F8D5-B39319217DE5}"/>
              </a:ext>
            </a:extLst>
          </p:cNvPr>
          <p:cNvSpPr>
            <a:spLocks noGrp="1"/>
          </p:cNvSpPr>
          <p:nvPr>
            <p:ph type="dt" sz="half" idx="10"/>
          </p:nvPr>
        </p:nvSpPr>
        <p:spPr/>
        <p:txBody>
          <a:bodyPr/>
          <a:lstStyle/>
          <a:p>
            <a:fld id="{6C302F59-C78D-49E5-84D4-369310E6FFDC}" type="datetimeFigureOut">
              <a:rPr lang="de-CH" smtClean="0"/>
              <a:t>20.10.2025</a:t>
            </a:fld>
            <a:endParaRPr lang="de-CH"/>
          </a:p>
        </p:txBody>
      </p:sp>
      <p:sp>
        <p:nvSpPr>
          <p:cNvPr id="6" name="Fußzeilenplatzhalter 5">
            <a:extLst>
              <a:ext uri="{FF2B5EF4-FFF2-40B4-BE49-F238E27FC236}">
                <a16:creationId xmlns:a16="http://schemas.microsoft.com/office/drawing/2014/main" id="{536E5F76-8D27-6846-9ECF-1D1ADF31862B}"/>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5910024B-F68C-24DB-00E9-3F9EDBAFDCB6}"/>
              </a:ext>
            </a:extLst>
          </p:cNvPr>
          <p:cNvSpPr>
            <a:spLocks noGrp="1"/>
          </p:cNvSpPr>
          <p:nvPr>
            <p:ph type="sldNum" sz="quarter" idx="12"/>
          </p:nvPr>
        </p:nvSpPr>
        <p:spPr/>
        <p:txBody>
          <a:bodyPr/>
          <a:lstStyle/>
          <a:p>
            <a:fld id="{B34EBB45-CF80-41B3-AE11-A2D874CACC22}" type="slidenum">
              <a:rPr lang="de-CH" smtClean="0"/>
              <a:t>‹Nr.›</a:t>
            </a:fld>
            <a:endParaRPr lang="de-CH"/>
          </a:p>
        </p:txBody>
      </p:sp>
    </p:spTree>
    <p:extLst>
      <p:ext uri="{BB962C8B-B14F-4D97-AF65-F5344CB8AC3E}">
        <p14:creationId xmlns:p14="http://schemas.microsoft.com/office/powerpoint/2010/main" val="3431647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8367A3-8989-9AF4-2626-9A3F3A2D6F46}"/>
              </a:ext>
            </a:extLst>
          </p:cNvPr>
          <p:cNvSpPr>
            <a:spLocks noGrp="1"/>
          </p:cNvSpPr>
          <p:nvPr>
            <p:ph type="title"/>
          </p:nvPr>
        </p:nvSpPr>
        <p:spPr>
          <a:xfrm>
            <a:off x="839788" y="365125"/>
            <a:ext cx="10515600" cy="1325563"/>
          </a:xfrm>
        </p:spPr>
        <p:txBody>
          <a:bodyPr/>
          <a:lstStyle/>
          <a:p>
            <a:r>
              <a:rPr lang="de-DE"/>
              <a:t>Mastertitelformat bearbeiten</a:t>
            </a:r>
            <a:endParaRPr lang="de-CH"/>
          </a:p>
        </p:txBody>
      </p:sp>
      <p:sp>
        <p:nvSpPr>
          <p:cNvPr id="3" name="Textplatzhalter 2">
            <a:extLst>
              <a:ext uri="{FF2B5EF4-FFF2-40B4-BE49-F238E27FC236}">
                <a16:creationId xmlns:a16="http://schemas.microsoft.com/office/drawing/2014/main" id="{43486BBF-7B35-4441-C2C7-A4EB6C71F9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a:extLst>
              <a:ext uri="{FF2B5EF4-FFF2-40B4-BE49-F238E27FC236}">
                <a16:creationId xmlns:a16="http://schemas.microsoft.com/office/drawing/2014/main" id="{64D094DB-FC3D-C612-3F9F-7EE16FD73279}"/>
              </a:ext>
            </a:extLst>
          </p:cNvPr>
          <p:cNvSpPr>
            <a:spLocks noGrp="1"/>
          </p:cNvSpPr>
          <p:nvPr>
            <p:ph sz="half" idx="2"/>
          </p:nvPr>
        </p:nvSpPr>
        <p:spPr>
          <a:xfrm>
            <a:off x="839788" y="2505075"/>
            <a:ext cx="5157787" cy="368458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5" name="Textplatzhalter 4">
            <a:extLst>
              <a:ext uri="{FF2B5EF4-FFF2-40B4-BE49-F238E27FC236}">
                <a16:creationId xmlns:a16="http://schemas.microsoft.com/office/drawing/2014/main" id="{8EA2B7C2-DF25-7FE5-855A-70B406FC8C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779F4906-CF1B-3E8B-C73F-E72AFF6371B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a:extLst>
              <a:ext uri="{FF2B5EF4-FFF2-40B4-BE49-F238E27FC236}">
                <a16:creationId xmlns:a16="http://schemas.microsoft.com/office/drawing/2014/main" id="{24E32FBE-9190-22AC-521C-62E98DA7D49A}"/>
              </a:ext>
            </a:extLst>
          </p:cNvPr>
          <p:cNvSpPr>
            <a:spLocks noGrp="1"/>
          </p:cNvSpPr>
          <p:nvPr>
            <p:ph type="dt" sz="half" idx="10"/>
          </p:nvPr>
        </p:nvSpPr>
        <p:spPr/>
        <p:txBody>
          <a:bodyPr/>
          <a:lstStyle/>
          <a:p>
            <a:fld id="{6C302F59-C78D-49E5-84D4-369310E6FFDC}" type="datetimeFigureOut">
              <a:rPr lang="de-CH" smtClean="0"/>
              <a:t>20.10.2025</a:t>
            </a:fld>
            <a:endParaRPr lang="de-CH"/>
          </a:p>
        </p:txBody>
      </p:sp>
      <p:sp>
        <p:nvSpPr>
          <p:cNvPr id="8" name="Fußzeilenplatzhalter 7">
            <a:extLst>
              <a:ext uri="{FF2B5EF4-FFF2-40B4-BE49-F238E27FC236}">
                <a16:creationId xmlns:a16="http://schemas.microsoft.com/office/drawing/2014/main" id="{4383D572-687A-4B56-CE81-D81CDED50679}"/>
              </a:ext>
            </a:extLst>
          </p:cNvPr>
          <p:cNvSpPr>
            <a:spLocks noGrp="1"/>
          </p:cNvSpPr>
          <p:nvPr>
            <p:ph type="ftr" sz="quarter" idx="11"/>
          </p:nvPr>
        </p:nvSpPr>
        <p:spPr/>
        <p:txBody>
          <a:bodyPr/>
          <a:lstStyle/>
          <a:p>
            <a:endParaRPr lang="de-CH"/>
          </a:p>
        </p:txBody>
      </p:sp>
      <p:sp>
        <p:nvSpPr>
          <p:cNvPr id="9" name="Foliennummernplatzhalter 8">
            <a:extLst>
              <a:ext uri="{FF2B5EF4-FFF2-40B4-BE49-F238E27FC236}">
                <a16:creationId xmlns:a16="http://schemas.microsoft.com/office/drawing/2014/main" id="{DD1BC619-989C-018A-25FB-758D20EB1A68}"/>
              </a:ext>
            </a:extLst>
          </p:cNvPr>
          <p:cNvSpPr>
            <a:spLocks noGrp="1"/>
          </p:cNvSpPr>
          <p:nvPr>
            <p:ph type="sldNum" sz="quarter" idx="12"/>
          </p:nvPr>
        </p:nvSpPr>
        <p:spPr/>
        <p:txBody>
          <a:bodyPr/>
          <a:lstStyle/>
          <a:p>
            <a:fld id="{B34EBB45-CF80-41B3-AE11-A2D874CACC22}" type="slidenum">
              <a:rPr lang="de-CH" smtClean="0"/>
              <a:t>‹Nr.›</a:t>
            </a:fld>
            <a:endParaRPr lang="de-CH"/>
          </a:p>
        </p:txBody>
      </p:sp>
    </p:spTree>
    <p:extLst>
      <p:ext uri="{BB962C8B-B14F-4D97-AF65-F5344CB8AC3E}">
        <p14:creationId xmlns:p14="http://schemas.microsoft.com/office/powerpoint/2010/main" val="2975516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DAAE21-4233-3C26-F0C6-B3901CEB1866}"/>
              </a:ext>
            </a:extLst>
          </p:cNvPr>
          <p:cNvSpPr>
            <a:spLocks noGrp="1"/>
          </p:cNvSpPr>
          <p:nvPr>
            <p:ph type="title"/>
          </p:nvPr>
        </p:nvSpPr>
        <p:spPr/>
        <p:txBody>
          <a:bodyPr/>
          <a:lstStyle/>
          <a:p>
            <a:r>
              <a:rPr lang="de-DE" dirty="0"/>
              <a:t>Mastertitelformat bearbeiten</a:t>
            </a:r>
            <a:endParaRPr lang="de-CH" dirty="0"/>
          </a:p>
        </p:txBody>
      </p:sp>
      <p:sp>
        <p:nvSpPr>
          <p:cNvPr id="3" name="Datumsplatzhalter 2">
            <a:extLst>
              <a:ext uri="{FF2B5EF4-FFF2-40B4-BE49-F238E27FC236}">
                <a16:creationId xmlns:a16="http://schemas.microsoft.com/office/drawing/2014/main" id="{09139EEE-A843-443A-679E-0F6E16A28CC9}"/>
              </a:ext>
            </a:extLst>
          </p:cNvPr>
          <p:cNvSpPr>
            <a:spLocks noGrp="1"/>
          </p:cNvSpPr>
          <p:nvPr>
            <p:ph type="dt" sz="half" idx="10"/>
          </p:nvPr>
        </p:nvSpPr>
        <p:spPr/>
        <p:txBody>
          <a:bodyPr/>
          <a:lstStyle/>
          <a:p>
            <a:fld id="{6C302F59-C78D-49E5-84D4-369310E6FFDC}" type="datetimeFigureOut">
              <a:rPr lang="de-CH" smtClean="0"/>
              <a:t>20.10.2025</a:t>
            </a:fld>
            <a:endParaRPr lang="de-CH"/>
          </a:p>
        </p:txBody>
      </p:sp>
      <p:sp>
        <p:nvSpPr>
          <p:cNvPr id="4" name="Fußzeilenplatzhalter 3">
            <a:extLst>
              <a:ext uri="{FF2B5EF4-FFF2-40B4-BE49-F238E27FC236}">
                <a16:creationId xmlns:a16="http://schemas.microsoft.com/office/drawing/2014/main" id="{1A251E0E-A12D-FA29-52DA-581E9F6F4AA5}"/>
              </a:ext>
            </a:extLst>
          </p:cNvPr>
          <p:cNvSpPr>
            <a:spLocks noGrp="1"/>
          </p:cNvSpPr>
          <p:nvPr>
            <p:ph type="ftr" sz="quarter" idx="11"/>
          </p:nvPr>
        </p:nvSpPr>
        <p:spPr/>
        <p:txBody>
          <a:bodyPr/>
          <a:lstStyle/>
          <a:p>
            <a:endParaRPr lang="de-CH"/>
          </a:p>
        </p:txBody>
      </p:sp>
      <p:sp>
        <p:nvSpPr>
          <p:cNvPr id="5" name="Foliennummernplatzhalter 4">
            <a:extLst>
              <a:ext uri="{FF2B5EF4-FFF2-40B4-BE49-F238E27FC236}">
                <a16:creationId xmlns:a16="http://schemas.microsoft.com/office/drawing/2014/main" id="{E6BBE0D7-C6AC-267F-5732-CC3AD19C9B24}"/>
              </a:ext>
            </a:extLst>
          </p:cNvPr>
          <p:cNvSpPr>
            <a:spLocks noGrp="1"/>
          </p:cNvSpPr>
          <p:nvPr>
            <p:ph type="sldNum" sz="quarter" idx="12"/>
          </p:nvPr>
        </p:nvSpPr>
        <p:spPr/>
        <p:txBody>
          <a:bodyPr/>
          <a:lstStyle/>
          <a:p>
            <a:fld id="{B34EBB45-CF80-41B3-AE11-A2D874CACC22}" type="slidenum">
              <a:rPr lang="de-CH" smtClean="0"/>
              <a:t>‹Nr.›</a:t>
            </a:fld>
            <a:endParaRPr lang="de-CH"/>
          </a:p>
        </p:txBody>
      </p:sp>
    </p:spTree>
    <p:extLst>
      <p:ext uri="{BB962C8B-B14F-4D97-AF65-F5344CB8AC3E}">
        <p14:creationId xmlns:p14="http://schemas.microsoft.com/office/powerpoint/2010/main" val="4121804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19981C4-58C6-AFDA-31D3-A1B4F65BB153}"/>
              </a:ext>
            </a:extLst>
          </p:cNvPr>
          <p:cNvSpPr>
            <a:spLocks noGrp="1"/>
          </p:cNvSpPr>
          <p:nvPr>
            <p:ph type="dt" sz="half" idx="10"/>
          </p:nvPr>
        </p:nvSpPr>
        <p:spPr/>
        <p:txBody>
          <a:bodyPr/>
          <a:lstStyle/>
          <a:p>
            <a:fld id="{6C302F59-C78D-49E5-84D4-369310E6FFDC}" type="datetimeFigureOut">
              <a:rPr lang="de-CH" smtClean="0"/>
              <a:t>20.10.2025</a:t>
            </a:fld>
            <a:endParaRPr lang="de-CH"/>
          </a:p>
        </p:txBody>
      </p:sp>
      <p:sp>
        <p:nvSpPr>
          <p:cNvPr id="3" name="Fußzeilenplatzhalter 2">
            <a:extLst>
              <a:ext uri="{FF2B5EF4-FFF2-40B4-BE49-F238E27FC236}">
                <a16:creationId xmlns:a16="http://schemas.microsoft.com/office/drawing/2014/main" id="{48EA19DE-52FC-E6FD-79EB-60BF02376381}"/>
              </a:ext>
            </a:extLst>
          </p:cNvPr>
          <p:cNvSpPr>
            <a:spLocks noGrp="1"/>
          </p:cNvSpPr>
          <p:nvPr>
            <p:ph type="ftr" sz="quarter" idx="11"/>
          </p:nvPr>
        </p:nvSpPr>
        <p:spPr/>
        <p:txBody>
          <a:bodyPr/>
          <a:lstStyle/>
          <a:p>
            <a:endParaRPr lang="de-CH"/>
          </a:p>
        </p:txBody>
      </p:sp>
      <p:sp>
        <p:nvSpPr>
          <p:cNvPr id="4" name="Foliennummernplatzhalter 3">
            <a:extLst>
              <a:ext uri="{FF2B5EF4-FFF2-40B4-BE49-F238E27FC236}">
                <a16:creationId xmlns:a16="http://schemas.microsoft.com/office/drawing/2014/main" id="{F30CDF98-02AD-02AF-7D15-12A9D3CD8102}"/>
              </a:ext>
            </a:extLst>
          </p:cNvPr>
          <p:cNvSpPr>
            <a:spLocks noGrp="1"/>
          </p:cNvSpPr>
          <p:nvPr>
            <p:ph type="sldNum" sz="quarter" idx="12"/>
          </p:nvPr>
        </p:nvSpPr>
        <p:spPr/>
        <p:txBody>
          <a:bodyPr/>
          <a:lstStyle/>
          <a:p>
            <a:fld id="{B34EBB45-CF80-41B3-AE11-A2D874CACC22}" type="slidenum">
              <a:rPr lang="de-CH" smtClean="0"/>
              <a:t>‹Nr.›</a:t>
            </a:fld>
            <a:endParaRPr lang="de-CH"/>
          </a:p>
        </p:txBody>
      </p:sp>
    </p:spTree>
    <p:extLst>
      <p:ext uri="{BB962C8B-B14F-4D97-AF65-F5344CB8AC3E}">
        <p14:creationId xmlns:p14="http://schemas.microsoft.com/office/powerpoint/2010/main" val="996361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41BF09-FC78-CFEF-C193-76C9BE21A40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Inhaltsplatzhalter 2">
            <a:extLst>
              <a:ext uri="{FF2B5EF4-FFF2-40B4-BE49-F238E27FC236}">
                <a16:creationId xmlns:a16="http://schemas.microsoft.com/office/drawing/2014/main" id="{D9684BA6-09B0-466D-2EA3-563841E273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a:extLst>
              <a:ext uri="{FF2B5EF4-FFF2-40B4-BE49-F238E27FC236}">
                <a16:creationId xmlns:a16="http://schemas.microsoft.com/office/drawing/2014/main" id="{9F1FFB04-94F7-742A-E695-984F7C55C6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0CB69EE-8D9B-BEF2-09B4-D9C43E0BF46C}"/>
              </a:ext>
            </a:extLst>
          </p:cNvPr>
          <p:cNvSpPr>
            <a:spLocks noGrp="1"/>
          </p:cNvSpPr>
          <p:nvPr>
            <p:ph type="dt" sz="half" idx="10"/>
          </p:nvPr>
        </p:nvSpPr>
        <p:spPr/>
        <p:txBody>
          <a:bodyPr/>
          <a:lstStyle/>
          <a:p>
            <a:fld id="{6C302F59-C78D-49E5-84D4-369310E6FFDC}" type="datetimeFigureOut">
              <a:rPr lang="de-CH" smtClean="0"/>
              <a:t>20.10.2025</a:t>
            </a:fld>
            <a:endParaRPr lang="de-CH"/>
          </a:p>
        </p:txBody>
      </p:sp>
      <p:sp>
        <p:nvSpPr>
          <p:cNvPr id="6" name="Fußzeilenplatzhalter 5">
            <a:extLst>
              <a:ext uri="{FF2B5EF4-FFF2-40B4-BE49-F238E27FC236}">
                <a16:creationId xmlns:a16="http://schemas.microsoft.com/office/drawing/2014/main" id="{F97CDC3F-E2DF-2CF7-3899-392DD6D11140}"/>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06B8B657-CDF7-6EFE-1FD4-EFC909025772}"/>
              </a:ext>
            </a:extLst>
          </p:cNvPr>
          <p:cNvSpPr>
            <a:spLocks noGrp="1"/>
          </p:cNvSpPr>
          <p:nvPr>
            <p:ph type="sldNum" sz="quarter" idx="12"/>
          </p:nvPr>
        </p:nvSpPr>
        <p:spPr/>
        <p:txBody>
          <a:bodyPr/>
          <a:lstStyle/>
          <a:p>
            <a:fld id="{B34EBB45-CF80-41B3-AE11-A2D874CACC22}" type="slidenum">
              <a:rPr lang="de-CH" smtClean="0"/>
              <a:t>‹Nr.›</a:t>
            </a:fld>
            <a:endParaRPr lang="de-CH"/>
          </a:p>
        </p:txBody>
      </p:sp>
    </p:spTree>
    <p:extLst>
      <p:ext uri="{BB962C8B-B14F-4D97-AF65-F5344CB8AC3E}">
        <p14:creationId xmlns:p14="http://schemas.microsoft.com/office/powerpoint/2010/main" val="939977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FBCE9C-5F4E-CADA-40E0-891BEF7D96E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de-CH"/>
          </a:p>
        </p:txBody>
      </p:sp>
      <p:sp>
        <p:nvSpPr>
          <p:cNvPr id="3" name="Bildplatzhalter 2">
            <a:extLst>
              <a:ext uri="{FF2B5EF4-FFF2-40B4-BE49-F238E27FC236}">
                <a16:creationId xmlns:a16="http://schemas.microsoft.com/office/drawing/2014/main" id="{9F3C1B3B-CB8A-A2EA-9413-3415F66FD9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CH"/>
          </a:p>
        </p:txBody>
      </p:sp>
      <p:sp>
        <p:nvSpPr>
          <p:cNvPr id="4" name="Textplatzhalter 3">
            <a:extLst>
              <a:ext uri="{FF2B5EF4-FFF2-40B4-BE49-F238E27FC236}">
                <a16:creationId xmlns:a16="http://schemas.microsoft.com/office/drawing/2014/main" id="{493BF61A-992A-1AEC-3226-D23BA76D27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776ECF77-86EC-DEAA-E994-82592DCD4141}"/>
              </a:ext>
            </a:extLst>
          </p:cNvPr>
          <p:cNvSpPr>
            <a:spLocks noGrp="1"/>
          </p:cNvSpPr>
          <p:nvPr>
            <p:ph type="dt" sz="half" idx="10"/>
          </p:nvPr>
        </p:nvSpPr>
        <p:spPr/>
        <p:txBody>
          <a:bodyPr/>
          <a:lstStyle/>
          <a:p>
            <a:fld id="{6C302F59-C78D-49E5-84D4-369310E6FFDC}" type="datetimeFigureOut">
              <a:rPr lang="de-CH" smtClean="0"/>
              <a:t>20.10.2025</a:t>
            </a:fld>
            <a:endParaRPr lang="de-CH"/>
          </a:p>
        </p:txBody>
      </p:sp>
      <p:sp>
        <p:nvSpPr>
          <p:cNvPr id="6" name="Fußzeilenplatzhalter 5">
            <a:extLst>
              <a:ext uri="{FF2B5EF4-FFF2-40B4-BE49-F238E27FC236}">
                <a16:creationId xmlns:a16="http://schemas.microsoft.com/office/drawing/2014/main" id="{01FA359E-F018-ADC1-E38C-899000E01A7B}"/>
              </a:ext>
            </a:extLst>
          </p:cNvPr>
          <p:cNvSpPr>
            <a:spLocks noGrp="1"/>
          </p:cNvSpPr>
          <p:nvPr>
            <p:ph type="ftr" sz="quarter" idx="11"/>
          </p:nvPr>
        </p:nvSpPr>
        <p:spPr/>
        <p:txBody>
          <a:bodyPr/>
          <a:lstStyle/>
          <a:p>
            <a:endParaRPr lang="de-CH"/>
          </a:p>
        </p:txBody>
      </p:sp>
      <p:sp>
        <p:nvSpPr>
          <p:cNvPr id="7" name="Foliennummernplatzhalter 6">
            <a:extLst>
              <a:ext uri="{FF2B5EF4-FFF2-40B4-BE49-F238E27FC236}">
                <a16:creationId xmlns:a16="http://schemas.microsoft.com/office/drawing/2014/main" id="{CC669CA3-7DC6-9BB6-11AC-8C67D57CA9BC}"/>
              </a:ext>
            </a:extLst>
          </p:cNvPr>
          <p:cNvSpPr>
            <a:spLocks noGrp="1"/>
          </p:cNvSpPr>
          <p:nvPr>
            <p:ph type="sldNum" sz="quarter" idx="12"/>
          </p:nvPr>
        </p:nvSpPr>
        <p:spPr/>
        <p:txBody>
          <a:bodyPr/>
          <a:lstStyle/>
          <a:p>
            <a:fld id="{B34EBB45-CF80-41B3-AE11-A2D874CACC22}" type="slidenum">
              <a:rPr lang="de-CH" smtClean="0"/>
              <a:t>‹Nr.›</a:t>
            </a:fld>
            <a:endParaRPr lang="de-CH"/>
          </a:p>
        </p:txBody>
      </p:sp>
    </p:spTree>
    <p:extLst>
      <p:ext uri="{BB962C8B-B14F-4D97-AF65-F5344CB8AC3E}">
        <p14:creationId xmlns:p14="http://schemas.microsoft.com/office/powerpoint/2010/main" val="2030525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670DA1-386F-0917-227E-CE3EE385E6ED}"/>
              </a:ext>
            </a:extLst>
          </p:cNvPr>
          <p:cNvSpPr>
            <a:spLocks noGrp="1"/>
          </p:cNvSpPr>
          <p:nvPr>
            <p:ph type="title"/>
          </p:nvPr>
        </p:nvSpPr>
        <p:spPr/>
        <p:txBody>
          <a:bodyPr/>
          <a:lstStyle/>
          <a:p>
            <a:r>
              <a:rPr lang="de-DE"/>
              <a:t>Mastertitelformat bearbeiten</a:t>
            </a:r>
            <a:endParaRPr lang="de-CH"/>
          </a:p>
        </p:txBody>
      </p:sp>
      <p:sp>
        <p:nvSpPr>
          <p:cNvPr id="3" name="Vertikaler Textplatzhalter 2">
            <a:extLst>
              <a:ext uri="{FF2B5EF4-FFF2-40B4-BE49-F238E27FC236}">
                <a16:creationId xmlns:a16="http://schemas.microsoft.com/office/drawing/2014/main" id="{301E794A-73EC-163B-66CA-A669216EF38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E098B361-9C77-1EC7-1773-A9F8E69F9051}"/>
              </a:ext>
            </a:extLst>
          </p:cNvPr>
          <p:cNvSpPr>
            <a:spLocks noGrp="1"/>
          </p:cNvSpPr>
          <p:nvPr>
            <p:ph type="dt" sz="half" idx="10"/>
          </p:nvPr>
        </p:nvSpPr>
        <p:spPr/>
        <p:txBody>
          <a:bodyPr/>
          <a:lstStyle/>
          <a:p>
            <a:fld id="{6C302F59-C78D-49E5-84D4-369310E6FFDC}" type="datetimeFigureOut">
              <a:rPr lang="de-CH" smtClean="0"/>
              <a:t>20.10.2025</a:t>
            </a:fld>
            <a:endParaRPr lang="de-CH"/>
          </a:p>
        </p:txBody>
      </p:sp>
      <p:sp>
        <p:nvSpPr>
          <p:cNvPr id="5" name="Fußzeilenplatzhalter 4">
            <a:extLst>
              <a:ext uri="{FF2B5EF4-FFF2-40B4-BE49-F238E27FC236}">
                <a16:creationId xmlns:a16="http://schemas.microsoft.com/office/drawing/2014/main" id="{B3644885-0597-E62A-1769-E5E1FB87D534}"/>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1359B80-6BEB-CBE9-3AFA-DA40492670D9}"/>
              </a:ext>
            </a:extLst>
          </p:cNvPr>
          <p:cNvSpPr>
            <a:spLocks noGrp="1"/>
          </p:cNvSpPr>
          <p:nvPr>
            <p:ph type="sldNum" sz="quarter" idx="12"/>
          </p:nvPr>
        </p:nvSpPr>
        <p:spPr/>
        <p:txBody>
          <a:bodyPr/>
          <a:lstStyle/>
          <a:p>
            <a:fld id="{B34EBB45-CF80-41B3-AE11-A2D874CACC22}" type="slidenum">
              <a:rPr lang="de-CH" smtClean="0"/>
              <a:t>‹Nr.›</a:t>
            </a:fld>
            <a:endParaRPr lang="de-CH"/>
          </a:p>
        </p:txBody>
      </p:sp>
    </p:spTree>
    <p:extLst>
      <p:ext uri="{BB962C8B-B14F-4D97-AF65-F5344CB8AC3E}">
        <p14:creationId xmlns:p14="http://schemas.microsoft.com/office/powerpoint/2010/main" val="1494259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214587F2-00A9-38F7-AADF-65B385003A2D}"/>
              </a:ext>
            </a:extLst>
          </p:cNvPr>
          <p:cNvSpPr>
            <a:spLocks noGrp="1"/>
          </p:cNvSpPr>
          <p:nvPr>
            <p:ph type="title" orient="vert"/>
          </p:nvPr>
        </p:nvSpPr>
        <p:spPr>
          <a:xfrm>
            <a:off x="8724900" y="365125"/>
            <a:ext cx="2628900" cy="5811838"/>
          </a:xfrm>
        </p:spPr>
        <p:txBody>
          <a:bodyPr vert="eaVert"/>
          <a:lstStyle/>
          <a:p>
            <a:r>
              <a:rPr lang="de-DE"/>
              <a:t>Mastertitelformat bearbeiten</a:t>
            </a:r>
            <a:endParaRPr lang="de-CH"/>
          </a:p>
        </p:txBody>
      </p:sp>
      <p:sp>
        <p:nvSpPr>
          <p:cNvPr id="3" name="Vertikaler Textplatzhalter 2">
            <a:extLst>
              <a:ext uri="{FF2B5EF4-FFF2-40B4-BE49-F238E27FC236}">
                <a16:creationId xmlns:a16="http://schemas.microsoft.com/office/drawing/2014/main" id="{09BB761D-48EA-187E-E8DD-C50E206A9A3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a:extLst>
              <a:ext uri="{FF2B5EF4-FFF2-40B4-BE49-F238E27FC236}">
                <a16:creationId xmlns:a16="http://schemas.microsoft.com/office/drawing/2014/main" id="{851C5F61-C0FD-98BB-72BF-6FCBE3D5007A}"/>
              </a:ext>
            </a:extLst>
          </p:cNvPr>
          <p:cNvSpPr>
            <a:spLocks noGrp="1"/>
          </p:cNvSpPr>
          <p:nvPr>
            <p:ph type="dt" sz="half" idx="10"/>
          </p:nvPr>
        </p:nvSpPr>
        <p:spPr/>
        <p:txBody>
          <a:bodyPr/>
          <a:lstStyle/>
          <a:p>
            <a:fld id="{6C302F59-C78D-49E5-84D4-369310E6FFDC}" type="datetimeFigureOut">
              <a:rPr lang="de-CH" smtClean="0"/>
              <a:t>20.10.2025</a:t>
            </a:fld>
            <a:endParaRPr lang="de-CH"/>
          </a:p>
        </p:txBody>
      </p:sp>
      <p:sp>
        <p:nvSpPr>
          <p:cNvPr id="5" name="Fußzeilenplatzhalter 4">
            <a:extLst>
              <a:ext uri="{FF2B5EF4-FFF2-40B4-BE49-F238E27FC236}">
                <a16:creationId xmlns:a16="http://schemas.microsoft.com/office/drawing/2014/main" id="{4FDEF8D3-34CF-9625-DA41-517E91215538}"/>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1DE46FA9-E43E-D09E-55A6-3854DFBF7E36}"/>
              </a:ext>
            </a:extLst>
          </p:cNvPr>
          <p:cNvSpPr>
            <a:spLocks noGrp="1"/>
          </p:cNvSpPr>
          <p:nvPr>
            <p:ph type="sldNum" sz="quarter" idx="12"/>
          </p:nvPr>
        </p:nvSpPr>
        <p:spPr/>
        <p:txBody>
          <a:bodyPr/>
          <a:lstStyle/>
          <a:p>
            <a:fld id="{B34EBB45-CF80-41B3-AE11-A2D874CACC22}" type="slidenum">
              <a:rPr lang="de-CH" smtClean="0"/>
              <a:t>‹Nr.›</a:t>
            </a:fld>
            <a:endParaRPr lang="de-CH"/>
          </a:p>
        </p:txBody>
      </p:sp>
    </p:spTree>
    <p:extLst>
      <p:ext uri="{BB962C8B-B14F-4D97-AF65-F5344CB8AC3E}">
        <p14:creationId xmlns:p14="http://schemas.microsoft.com/office/powerpoint/2010/main" val="306481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786A564F-092D-3B6F-CE10-DABD987D30C3}"/>
              </a:ext>
            </a:extLst>
          </p:cNvPr>
          <p:cNvSpPr>
            <a:spLocks noGrp="1"/>
          </p:cNvSpPr>
          <p:nvPr>
            <p:ph type="title"/>
          </p:nvPr>
        </p:nvSpPr>
        <p:spPr>
          <a:xfrm>
            <a:off x="838200" y="666339"/>
            <a:ext cx="10515600" cy="736531"/>
          </a:xfrm>
          <a:prstGeom prst="rect">
            <a:avLst/>
          </a:prstGeom>
        </p:spPr>
        <p:txBody>
          <a:bodyPr vert="horz" lIns="91440" tIns="45720" rIns="91440" bIns="45720" rtlCol="0" anchor="ctr">
            <a:normAutofit/>
          </a:bodyPr>
          <a:lstStyle/>
          <a:p>
            <a:r>
              <a:rPr lang="de-DE" dirty="0"/>
              <a:t>Mastertitelformat bearbeiten</a:t>
            </a:r>
            <a:endParaRPr lang="de-CH" dirty="0"/>
          </a:p>
        </p:txBody>
      </p:sp>
      <p:sp>
        <p:nvSpPr>
          <p:cNvPr id="3" name="Textplatzhalter 2">
            <a:extLst>
              <a:ext uri="{FF2B5EF4-FFF2-40B4-BE49-F238E27FC236}">
                <a16:creationId xmlns:a16="http://schemas.microsoft.com/office/drawing/2014/main" id="{BC6A025A-2F8C-102E-F19A-2F800B452F0B}"/>
              </a:ext>
            </a:extLst>
          </p:cNvPr>
          <p:cNvSpPr>
            <a:spLocks noGrp="1"/>
          </p:cNvSpPr>
          <p:nvPr>
            <p:ph type="body" idx="1"/>
          </p:nvPr>
        </p:nvSpPr>
        <p:spPr>
          <a:xfrm>
            <a:off x="838200" y="1645937"/>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210A556F-7769-002B-CF46-210B8786FF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alibri" panose="020F0502020204030204" pitchFamily="34" charset="0"/>
              </a:defRPr>
            </a:lvl1pPr>
          </a:lstStyle>
          <a:p>
            <a:fld id="{6C302F59-C78D-49E5-84D4-369310E6FFDC}" type="datetimeFigureOut">
              <a:rPr lang="de-CH" smtClean="0"/>
              <a:pPr/>
              <a:t>20.10.2025</a:t>
            </a:fld>
            <a:endParaRPr lang="de-CH" dirty="0"/>
          </a:p>
        </p:txBody>
      </p:sp>
      <p:sp>
        <p:nvSpPr>
          <p:cNvPr id="5" name="Fußzeilenplatzhalter 4">
            <a:extLst>
              <a:ext uri="{FF2B5EF4-FFF2-40B4-BE49-F238E27FC236}">
                <a16:creationId xmlns:a16="http://schemas.microsoft.com/office/drawing/2014/main" id="{4AA21A2C-3D52-2D85-4CE7-7107C40E9B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alibri" panose="020F0502020204030204" pitchFamily="34" charset="0"/>
              </a:defRPr>
            </a:lvl1pPr>
          </a:lstStyle>
          <a:p>
            <a:endParaRPr lang="de-CH" dirty="0"/>
          </a:p>
        </p:txBody>
      </p:sp>
      <p:sp>
        <p:nvSpPr>
          <p:cNvPr id="6" name="Foliennummernplatzhalter 5">
            <a:extLst>
              <a:ext uri="{FF2B5EF4-FFF2-40B4-BE49-F238E27FC236}">
                <a16:creationId xmlns:a16="http://schemas.microsoft.com/office/drawing/2014/main" id="{887C2B3F-953D-CC22-CD8C-A36DD25B77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Calibri" panose="020F0502020204030204" pitchFamily="34" charset="0"/>
              </a:defRPr>
            </a:lvl1pPr>
          </a:lstStyle>
          <a:p>
            <a:fld id="{B34EBB45-CF80-41B3-AE11-A2D874CACC22}" type="slidenum">
              <a:rPr lang="de-CH" smtClean="0"/>
              <a:pPr/>
              <a:t>‹Nr.›</a:t>
            </a:fld>
            <a:endParaRPr lang="de-CH" dirty="0"/>
          </a:p>
        </p:txBody>
      </p:sp>
      <p:pic>
        <p:nvPicPr>
          <p:cNvPr id="7" name="Grafik 6">
            <a:extLst>
              <a:ext uri="{FF2B5EF4-FFF2-40B4-BE49-F238E27FC236}">
                <a16:creationId xmlns:a16="http://schemas.microsoft.com/office/drawing/2014/main" id="{FE9C8C6A-7A04-20F9-8CDC-5595E3A23751}"/>
              </a:ext>
            </a:extLst>
          </p:cNvPr>
          <p:cNvPicPr>
            <a:picLocks noChangeAspect="1"/>
          </p:cNvPicPr>
          <p:nvPr userDrawn="1"/>
        </p:nvPicPr>
        <p:blipFill>
          <a:blip r:embed="rId13" cstate="hqprint">
            <a:extLst>
              <a:ext uri="{28A0092B-C50C-407E-A947-70E740481C1C}">
                <a14:useLocalDpi xmlns:a14="http://schemas.microsoft.com/office/drawing/2010/main"/>
              </a:ext>
            </a:extLst>
          </a:blip>
          <a:stretch>
            <a:fillRect/>
          </a:stretch>
        </p:blipFill>
        <p:spPr>
          <a:xfrm>
            <a:off x="9448800" y="336550"/>
            <a:ext cx="2400300" cy="201819"/>
          </a:xfrm>
          <a:prstGeom prst="rect">
            <a:avLst/>
          </a:prstGeom>
        </p:spPr>
      </p:pic>
    </p:spTree>
    <p:extLst>
      <p:ext uri="{BB962C8B-B14F-4D97-AF65-F5344CB8AC3E}">
        <p14:creationId xmlns:p14="http://schemas.microsoft.com/office/powerpoint/2010/main" val="1760288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6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2.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7.png"/><Relationship Id="rId18" Type="http://schemas.openxmlformats.org/officeDocument/2006/relationships/image" Target="../media/image42.svg"/><Relationship Id="rId3" Type="http://schemas.openxmlformats.org/officeDocument/2006/relationships/image" Target="../media/image27.sv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image" Target="../media/image26.png"/><Relationship Id="rId16" Type="http://schemas.openxmlformats.org/officeDocument/2006/relationships/image" Target="../media/image40.sv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jpg"/><Relationship Id="rId5" Type="http://schemas.openxmlformats.org/officeDocument/2006/relationships/image" Target="../media/image29.svg"/><Relationship Id="rId15" Type="http://schemas.openxmlformats.org/officeDocument/2006/relationships/image" Target="../media/image39.png"/><Relationship Id="rId10" Type="http://schemas.openxmlformats.org/officeDocument/2006/relationships/image" Target="../media/image34.jpeg"/><Relationship Id="rId4" Type="http://schemas.openxmlformats.org/officeDocument/2006/relationships/image" Target="../media/image28.png"/><Relationship Id="rId9" Type="http://schemas.openxmlformats.org/officeDocument/2006/relationships/image" Target="../media/image33.jpeg"/><Relationship Id="rId14" Type="http://schemas.openxmlformats.org/officeDocument/2006/relationships/image" Target="../media/image38.svg"/></Relationships>
</file>

<file path=ppt/slides/_rels/slide1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slideLayout" Target="../slideLayouts/slideLayout2.xml"/><Relationship Id="rId1" Type="http://schemas.openxmlformats.org/officeDocument/2006/relationships/video" Target="https://www.youtube.com/embed/h9FzgikoZQ4?feature=oembed"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svg"/><Relationship Id="rId18" Type="http://schemas.openxmlformats.org/officeDocument/2006/relationships/image" Target="../media/image60.png"/><Relationship Id="rId3" Type="http://schemas.openxmlformats.org/officeDocument/2006/relationships/image" Target="../media/image45.svg"/><Relationship Id="rId21" Type="http://schemas.microsoft.com/office/2007/relationships/hdphoto" Target="../media/hdphoto1.wdp"/><Relationship Id="rId7" Type="http://schemas.openxmlformats.org/officeDocument/2006/relationships/image" Target="../media/image49.svg"/><Relationship Id="rId12" Type="http://schemas.openxmlformats.org/officeDocument/2006/relationships/image" Target="../media/image54.png"/><Relationship Id="rId17" Type="http://schemas.openxmlformats.org/officeDocument/2006/relationships/image" Target="../media/image59.jpg"/><Relationship Id="rId2" Type="http://schemas.openxmlformats.org/officeDocument/2006/relationships/image" Target="../media/image44.png"/><Relationship Id="rId16" Type="http://schemas.openxmlformats.org/officeDocument/2006/relationships/image" Target="../media/image58.svg"/><Relationship Id="rId20"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24" Type="http://schemas.openxmlformats.org/officeDocument/2006/relationships/image" Target="../media/image65.png"/><Relationship Id="rId5" Type="http://schemas.openxmlformats.org/officeDocument/2006/relationships/image" Target="../media/image47.png"/><Relationship Id="rId15" Type="http://schemas.openxmlformats.org/officeDocument/2006/relationships/image" Target="../media/image57.png"/><Relationship Id="rId23" Type="http://schemas.openxmlformats.org/officeDocument/2006/relationships/image" Target="../media/image64.svg"/><Relationship Id="rId10" Type="http://schemas.openxmlformats.org/officeDocument/2006/relationships/image" Target="../media/image52.png"/><Relationship Id="rId19" Type="http://schemas.openxmlformats.org/officeDocument/2006/relationships/image" Target="../media/image61.svg"/><Relationship Id="rId4" Type="http://schemas.openxmlformats.org/officeDocument/2006/relationships/image" Target="../media/image46.png"/><Relationship Id="rId9" Type="http://schemas.openxmlformats.org/officeDocument/2006/relationships/image" Target="../media/image51.svg"/><Relationship Id="rId14" Type="http://schemas.openxmlformats.org/officeDocument/2006/relationships/image" Target="../media/image56.png"/><Relationship Id="rId22"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16.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83267F-A374-D6D2-114F-CFA38D5ACDCA}"/>
              </a:ext>
            </a:extLst>
          </p:cNvPr>
          <p:cNvSpPr>
            <a:spLocks noGrp="1"/>
          </p:cNvSpPr>
          <p:nvPr>
            <p:ph type="ctrTitle"/>
          </p:nvPr>
        </p:nvSpPr>
        <p:spPr>
          <a:xfrm>
            <a:off x="1524000" y="570427"/>
            <a:ext cx="9144000" cy="2387600"/>
          </a:xfrm>
        </p:spPr>
        <p:txBody>
          <a:bodyPr/>
          <a:lstStyle/>
          <a:p>
            <a:r>
              <a:rPr lang="de-CH" dirty="0"/>
              <a:t>Herzlich Willkommen im Autohaus von Känel</a:t>
            </a:r>
          </a:p>
        </p:txBody>
      </p:sp>
      <p:pic>
        <p:nvPicPr>
          <p:cNvPr id="5" name="Grafik 4">
            <a:extLst>
              <a:ext uri="{FF2B5EF4-FFF2-40B4-BE49-F238E27FC236}">
                <a16:creationId xmlns:a16="http://schemas.microsoft.com/office/drawing/2014/main" id="{85B149C3-0A0A-C3C3-BF54-ECF9B8B49F0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515181" y="3555460"/>
            <a:ext cx="5161638" cy="1940668"/>
          </a:xfrm>
          <a:prstGeom prst="rect">
            <a:avLst/>
          </a:prstGeom>
        </p:spPr>
      </p:pic>
    </p:spTree>
    <p:extLst>
      <p:ext uri="{BB962C8B-B14F-4D97-AF65-F5344CB8AC3E}">
        <p14:creationId xmlns:p14="http://schemas.microsoft.com/office/powerpoint/2010/main" val="1474277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9507BCE-86F4-0F11-7372-F3168D744DFC}"/>
              </a:ext>
            </a:extLst>
          </p:cNvPr>
          <p:cNvSpPr>
            <a:spLocks noGrp="1"/>
          </p:cNvSpPr>
          <p:nvPr>
            <p:ph idx="1"/>
          </p:nvPr>
        </p:nvSpPr>
        <p:spPr/>
        <p:txBody>
          <a:bodyPr>
            <a:normAutofit fontScale="92500" lnSpcReduction="20000"/>
          </a:bodyPr>
          <a:lstStyle/>
          <a:p>
            <a:pPr marL="0" indent="0">
              <a:buNone/>
            </a:pPr>
            <a:endParaRPr lang="de-DE" dirty="0"/>
          </a:p>
          <a:p>
            <a:r>
              <a:rPr lang="de-DE" dirty="0"/>
              <a:t>1700-1730 Eintreffen der Gäste</a:t>
            </a:r>
          </a:p>
          <a:p>
            <a:endParaRPr lang="de-DE" dirty="0"/>
          </a:p>
          <a:p>
            <a:r>
              <a:rPr lang="de-DE" dirty="0"/>
              <a:t>1730 Apéro</a:t>
            </a:r>
          </a:p>
          <a:p>
            <a:endParaRPr lang="de-DE" dirty="0"/>
          </a:p>
          <a:p>
            <a:r>
              <a:rPr lang="de-DE" dirty="0"/>
              <a:t>1800 </a:t>
            </a:r>
            <a:r>
              <a:rPr lang="de-DE" dirty="0" err="1"/>
              <a:t>Begrüssung</a:t>
            </a:r>
            <a:r>
              <a:rPr lang="de-DE" dirty="0"/>
              <a:t> und Vorstellung des Autohaus von Känel</a:t>
            </a:r>
          </a:p>
          <a:p>
            <a:endParaRPr lang="de-DE" dirty="0"/>
          </a:p>
          <a:p>
            <a:r>
              <a:rPr lang="de-DE" dirty="0"/>
              <a:t>1815 – 1900 Vortrag zum Thema «E-Mobilität im Wandel , Chancen und Herausforderungen für die Zukunft des Fahrens» (Gastredner: Cédric Diserens, </a:t>
            </a:r>
            <a:r>
              <a:rPr lang="de-DE" dirty="0" err="1"/>
              <a:t>Director</a:t>
            </a:r>
            <a:r>
              <a:rPr lang="de-DE" dirty="0"/>
              <a:t> Fleet &amp; </a:t>
            </a:r>
            <a:r>
              <a:rPr lang="de-DE" dirty="0" err="1"/>
              <a:t>Used</a:t>
            </a:r>
            <a:r>
              <a:rPr lang="de-DE" dirty="0"/>
              <a:t> </a:t>
            </a:r>
            <a:r>
              <a:rPr lang="de-DE" dirty="0" err="1"/>
              <a:t>cars</a:t>
            </a:r>
            <a:r>
              <a:rPr lang="de-DE" dirty="0"/>
              <a:t>, AMAG Import AG)</a:t>
            </a:r>
          </a:p>
          <a:p>
            <a:endParaRPr lang="de-DE" dirty="0"/>
          </a:p>
          <a:p>
            <a:r>
              <a:rPr lang="de-DE" dirty="0"/>
              <a:t>Ab 1900 Abendessen </a:t>
            </a:r>
          </a:p>
          <a:p>
            <a:pPr marL="0" indent="0">
              <a:buNone/>
            </a:pPr>
            <a:endParaRPr lang="de-DE" dirty="0"/>
          </a:p>
        </p:txBody>
      </p:sp>
      <p:grpSp>
        <p:nvGrpSpPr>
          <p:cNvPr id="5" name="Gruppieren 4">
            <a:extLst>
              <a:ext uri="{FF2B5EF4-FFF2-40B4-BE49-F238E27FC236}">
                <a16:creationId xmlns:a16="http://schemas.microsoft.com/office/drawing/2014/main" id="{5D2E97B4-6C3D-08D2-74A4-B2633514B85E}"/>
              </a:ext>
            </a:extLst>
          </p:cNvPr>
          <p:cNvGrpSpPr/>
          <p:nvPr/>
        </p:nvGrpSpPr>
        <p:grpSpPr>
          <a:xfrm>
            <a:off x="3316386" y="523281"/>
            <a:ext cx="5559228" cy="674888"/>
            <a:chOff x="247456" y="118272"/>
            <a:chExt cx="5559228" cy="674888"/>
          </a:xfrm>
        </p:grpSpPr>
        <p:sp>
          <p:nvSpPr>
            <p:cNvPr id="6" name="Rechteck 5">
              <a:extLst>
                <a:ext uri="{FF2B5EF4-FFF2-40B4-BE49-F238E27FC236}">
                  <a16:creationId xmlns:a16="http://schemas.microsoft.com/office/drawing/2014/main" id="{81B0A4BC-798B-F25C-8D61-46067DC90A83}"/>
                </a:ext>
              </a:extLst>
            </p:cNvPr>
            <p:cNvSpPr/>
            <p:nvPr/>
          </p:nvSpPr>
          <p:spPr>
            <a:xfrm>
              <a:off x="247456" y="118272"/>
              <a:ext cx="5559228" cy="674888"/>
            </a:xfrm>
            <a:prstGeom prst="rect">
              <a:avLst/>
            </a:prstGeom>
            <a:solidFill>
              <a:srgbClr val="1E3C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7" name="Textfeld 6">
              <a:extLst>
                <a:ext uri="{FF2B5EF4-FFF2-40B4-BE49-F238E27FC236}">
                  <a16:creationId xmlns:a16="http://schemas.microsoft.com/office/drawing/2014/main" id="{66E92589-56E8-A1DE-18F7-ABAA17FD7C25}"/>
                </a:ext>
              </a:extLst>
            </p:cNvPr>
            <p:cNvSpPr txBox="1"/>
            <p:nvPr/>
          </p:nvSpPr>
          <p:spPr>
            <a:xfrm>
              <a:off x="488129" y="122259"/>
              <a:ext cx="4984011" cy="591059"/>
            </a:xfrm>
            <a:prstGeom prst="rect">
              <a:avLst/>
            </a:prstGeom>
            <a:noFill/>
          </p:spPr>
          <p:txBody>
            <a:bodyPr wrap="square">
              <a:spAutoFit/>
            </a:bodyPr>
            <a:lstStyle/>
            <a:p>
              <a:pPr algn="ctr">
                <a:lnSpc>
                  <a:spcPts val="4200"/>
                </a:lnSpc>
              </a:pPr>
              <a:r>
                <a:rPr lang="de-CH" sz="2800" b="1" dirty="0">
                  <a:solidFill>
                    <a:schemeClr val="bg1"/>
                  </a:solidFill>
                  <a:latin typeface="Calibri" panose="020F0502020204030204" pitchFamily="34" charset="0"/>
                </a:rPr>
                <a:t>Ablauf</a:t>
              </a:r>
              <a:endParaRPr lang="de-CH" sz="2800" b="1" i="0" dirty="0">
                <a:solidFill>
                  <a:schemeClr val="bg1"/>
                </a:solidFill>
                <a:effectLst/>
                <a:latin typeface="Calibri" panose="020F0502020204030204" pitchFamily="34" charset="0"/>
              </a:endParaRPr>
            </a:p>
          </p:txBody>
        </p:sp>
      </p:grpSp>
    </p:spTree>
    <p:extLst>
      <p:ext uri="{BB962C8B-B14F-4D97-AF65-F5344CB8AC3E}">
        <p14:creationId xmlns:p14="http://schemas.microsoft.com/office/powerpoint/2010/main" val="3293494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D8B46E8-3B54-9288-7026-C1EB60254CCF}"/>
              </a:ext>
            </a:extLst>
          </p:cNvPr>
          <p:cNvSpPr>
            <a:spLocks noGrp="1"/>
          </p:cNvSpPr>
          <p:nvPr>
            <p:ph idx="1"/>
          </p:nvPr>
        </p:nvSpPr>
        <p:spPr>
          <a:xfrm>
            <a:off x="838200" y="1645937"/>
            <a:ext cx="10515600" cy="4219404"/>
          </a:xfrm>
        </p:spPr>
        <p:txBody>
          <a:bodyPr/>
          <a:lstStyle/>
          <a:p>
            <a:pPr algn="ctr"/>
            <a:endParaRPr lang="de-CH" dirty="0"/>
          </a:p>
          <a:p>
            <a:pPr algn="ctr"/>
            <a:endParaRPr lang="de-CH" dirty="0"/>
          </a:p>
          <a:p>
            <a:pPr algn="ctr"/>
            <a:r>
              <a:rPr lang="de-CH" dirty="0"/>
              <a:t>Geschenke </a:t>
            </a:r>
          </a:p>
          <a:p>
            <a:pPr algn="ctr"/>
            <a:r>
              <a:rPr lang="de-CH" dirty="0"/>
              <a:t>Toilette</a:t>
            </a:r>
          </a:p>
          <a:p>
            <a:pPr algn="ctr"/>
            <a:r>
              <a:rPr lang="de-CH" dirty="0"/>
              <a:t>Abendessen (Offeriert)</a:t>
            </a:r>
          </a:p>
          <a:p>
            <a:pPr algn="ctr"/>
            <a:r>
              <a:rPr lang="de-CH" dirty="0"/>
              <a:t>Parkplätze (Gelände offen)</a:t>
            </a:r>
          </a:p>
          <a:p>
            <a:pPr algn="ctr"/>
            <a:r>
              <a:rPr lang="de-CH" dirty="0"/>
              <a:t>Türen geschlossen ab 1830 </a:t>
            </a:r>
          </a:p>
          <a:p>
            <a:endParaRPr lang="de-CH" dirty="0"/>
          </a:p>
          <a:p>
            <a:endParaRPr lang="de-CH" dirty="0"/>
          </a:p>
        </p:txBody>
      </p:sp>
      <p:grpSp>
        <p:nvGrpSpPr>
          <p:cNvPr id="4" name="Gruppieren 3">
            <a:extLst>
              <a:ext uri="{FF2B5EF4-FFF2-40B4-BE49-F238E27FC236}">
                <a16:creationId xmlns:a16="http://schemas.microsoft.com/office/drawing/2014/main" id="{35F6D521-84AE-2B63-51D1-07E10B1657F5}"/>
              </a:ext>
            </a:extLst>
          </p:cNvPr>
          <p:cNvGrpSpPr/>
          <p:nvPr/>
        </p:nvGrpSpPr>
        <p:grpSpPr>
          <a:xfrm>
            <a:off x="3316386" y="523281"/>
            <a:ext cx="5559228" cy="674888"/>
            <a:chOff x="247456" y="118272"/>
            <a:chExt cx="5559228" cy="674888"/>
          </a:xfrm>
        </p:grpSpPr>
        <p:sp>
          <p:nvSpPr>
            <p:cNvPr id="5" name="Rechteck 4">
              <a:extLst>
                <a:ext uri="{FF2B5EF4-FFF2-40B4-BE49-F238E27FC236}">
                  <a16:creationId xmlns:a16="http://schemas.microsoft.com/office/drawing/2014/main" id="{8B34C0A1-C05D-1516-B246-182496A481DD}"/>
                </a:ext>
              </a:extLst>
            </p:cNvPr>
            <p:cNvSpPr/>
            <p:nvPr/>
          </p:nvSpPr>
          <p:spPr>
            <a:xfrm>
              <a:off x="247456" y="118272"/>
              <a:ext cx="5559228" cy="674888"/>
            </a:xfrm>
            <a:prstGeom prst="rect">
              <a:avLst/>
            </a:prstGeom>
            <a:solidFill>
              <a:srgbClr val="1E3C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6" name="Textfeld 5">
              <a:extLst>
                <a:ext uri="{FF2B5EF4-FFF2-40B4-BE49-F238E27FC236}">
                  <a16:creationId xmlns:a16="http://schemas.microsoft.com/office/drawing/2014/main" id="{26B92E75-FDFA-35AF-460A-04118CB39CB9}"/>
                </a:ext>
              </a:extLst>
            </p:cNvPr>
            <p:cNvSpPr txBox="1"/>
            <p:nvPr/>
          </p:nvSpPr>
          <p:spPr>
            <a:xfrm>
              <a:off x="488129" y="122259"/>
              <a:ext cx="4984011" cy="591059"/>
            </a:xfrm>
            <a:prstGeom prst="rect">
              <a:avLst/>
            </a:prstGeom>
            <a:noFill/>
          </p:spPr>
          <p:txBody>
            <a:bodyPr wrap="square">
              <a:spAutoFit/>
            </a:bodyPr>
            <a:lstStyle/>
            <a:p>
              <a:pPr algn="ctr">
                <a:lnSpc>
                  <a:spcPts val="4200"/>
                </a:lnSpc>
              </a:pPr>
              <a:r>
                <a:rPr lang="de-CH" sz="2800" b="1" i="0" dirty="0">
                  <a:solidFill>
                    <a:schemeClr val="bg1"/>
                  </a:solidFill>
                  <a:effectLst/>
                  <a:latin typeface="Calibri" panose="020F0502020204030204" pitchFamily="34" charset="0"/>
                </a:rPr>
                <a:t>Regie</a:t>
              </a:r>
            </a:p>
          </p:txBody>
        </p:sp>
      </p:grpSp>
    </p:spTree>
    <p:extLst>
      <p:ext uri="{BB962C8B-B14F-4D97-AF65-F5344CB8AC3E}">
        <p14:creationId xmlns:p14="http://schemas.microsoft.com/office/powerpoint/2010/main" val="1694666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Ein Bild, das Gras, draußen, Natur, Baum enthält.&#10;&#10;KI-generierte Inhalte können fehlerhaft sein.">
            <a:extLst>
              <a:ext uri="{FF2B5EF4-FFF2-40B4-BE49-F238E27FC236}">
                <a16:creationId xmlns:a16="http://schemas.microsoft.com/office/drawing/2014/main" id="{FE6682C4-46E6-EDC3-675A-8CD9651E5BF7}"/>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0" y="-277620"/>
            <a:ext cx="12192000" cy="5690762"/>
          </a:xfrm>
          <a:prstGeom prst="rect">
            <a:avLst/>
          </a:prstGeom>
        </p:spPr>
      </p:pic>
      <p:pic>
        <p:nvPicPr>
          <p:cNvPr id="7" name="Grafik 6">
            <a:extLst>
              <a:ext uri="{FF2B5EF4-FFF2-40B4-BE49-F238E27FC236}">
                <a16:creationId xmlns:a16="http://schemas.microsoft.com/office/drawing/2014/main" id="{74AA0F38-13E5-32AB-F4D1-2E8C56B6634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2300" y="5962178"/>
            <a:ext cx="3556000" cy="298991"/>
          </a:xfrm>
          <a:prstGeom prst="rect">
            <a:avLst/>
          </a:prstGeom>
        </p:spPr>
      </p:pic>
      <p:sp>
        <p:nvSpPr>
          <p:cNvPr id="9" name="Rechteck 8">
            <a:extLst>
              <a:ext uri="{FF2B5EF4-FFF2-40B4-BE49-F238E27FC236}">
                <a16:creationId xmlns:a16="http://schemas.microsoft.com/office/drawing/2014/main" id="{304EDC3B-F5B8-D721-75B3-2CA7A356BC20}"/>
              </a:ext>
            </a:extLst>
          </p:cNvPr>
          <p:cNvSpPr/>
          <p:nvPr/>
        </p:nvSpPr>
        <p:spPr>
          <a:xfrm>
            <a:off x="5797551" y="4283868"/>
            <a:ext cx="6045200" cy="2743200"/>
          </a:xfrm>
          <a:prstGeom prst="rect">
            <a:avLst/>
          </a:prstGeom>
          <a:solidFill>
            <a:srgbClr val="1E3C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11" name="Textfeld 10">
            <a:extLst>
              <a:ext uri="{FF2B5EF4-FFF2-40B4-BE49-F238E27FC236}">
                <a16:creationId xmlns:a16="http://schemas.microsoft.com/office/drawing/2014/main" id="{A991F222-C9A2-51BB-C50A-78430406B8EA}"/>
              </a:ext>
            </a:extLst>
          </p:cNvPr>
          <p:cNvSpPr txBox="1"/>
          <p:nvPr/>
        </p:nvSpPr>
        <p:spPr>
          <a:xfrm>
            <a:off x="5651500" y="6035439"/>
            <a:ext cx="6096000" cy="369332"/>
          </a:xfrm>
          <a:prstGeom prst="rect">
            <a:avLst/>
          </a:prstGeom>
          <a:noFill/>
        </p:spPr>
        <p:txBody>
          <a:bodyPr wrap="square">
            <a:spAutoFit/>
          </a:bodyPr>
          <a:lstStyle/>
          <a:p>
            <a:pPr algn="ctr"/>
            <a:r>
              <a:rPr lang="de-DE" dirty="0">
                <a:solidFill>
                  <a:schemeClr val="bg1"/>
                </a:solidFill>
                <a:latin typeface="+mj-lt"/>
              </a:rPr>
              <a:t>Unterwegs mit Herzblut seit über 65 Jahren.</a:t>
            </a:r>
            <a:endParaRPr lang="de-CH" dirty="0">
              <a:solidFill>
                <a:schemeClr val="bg1"/>
              </a:solidFill>
              <a:latin typeface="+mj-lt"/>
            </a:endParaRPr>
          </a:p>
        </p:txBody>
      </p:sp>
      <p:sp>
        <p:nvSpPr>
          <p:cNvPr id="2" name="Titel 1">
            <a:extLst>
              <a:ext uri="{FF2B5EF4-FFF2-40B4-BE49-F238E27FC236}">
                <a16:creationId xmlns:a16="http://schemas.microsoft.com/office/drawing/2014/main" id="{A49FFEC7-A891-D3C2-1206-494416C687A5}"/>
              </a:ext>
            </a:extLst>
          </p:cNvPr>
          <p:cNvSpPr>
            <a:spLocks noGrp="1"/>
          </p:cNvSpPr>
          <p:nvPr>
            <p:ph type="ctrTitle"/>
          </p:nvPr>
        </p:nvSpPr>
        <p:spPr>
          <a:xfrm>
            <a:off x="6102350" y="4814156"/>
            <a:ext cx="5467350" cy="1060327"/>
          </a:xfrm>
        </p:spPr>
        <p:txBody>
          <a:bodyPr>
            <a:noAutofit/>
          </a:bodyPr>
          <a:lstStyle/>
          <a:p>
            <a:r>
              <a:rPr lang="de-DE" sz="2400" b="1" dirty="0">
                <a:solidFill>
                  <a:schemeClr val="bg1"/>
                </a:solidFill>
                <a:latin typeface="+mj-lt"/>
              </a:rPr>
              <a:t>Dein Partner für Mobilität:</a:t>
            </a:r>
            <a:br>
              <a:rPr lang="de-DE" sz="2400" b="1" dirty="0">
                <a:solidFill>
                  <a:schemeClr val="bg1"/>
                </a:solidFill>
                <a:latin typeface="+mj-lt"/>
              </a:rPr>
            </a:br>
            <a:r>
              <a:rPr lang="de-DE" sz="2400" b="1" dirty="0">
                <a:solidFill>
                  <a:schemeClr val="bg1"/>
                </a:solidFill>
                <a:latin typeface="+mj-lt"/>
              </a:rPr>
              <a:t>persönlich, verlässlich, leidenschaftlich.</a:t>
            </a:r>
            <a:endParaRPr lang="de-CH" sz="2400" b="1" dirty="0">
              <a:solidFill>
                <a:schemeClr val="bg1"/>
              </a:solidFill>
              <a:latin typeface="+mj-lt"/>
            </a:endParaRPr>
          </a:p>
        </p:txBody>
      </p:sp>
    </p:spTree>
    <p:extLst>
      <p:ext uri="{BB962C8B-B14F-4D97-AF65-F5344CB8AC3E}">
        <p14:creationId xmlns:p14="http://schemas.microsoft.com/office/powerpoint/2010/main" val="2357835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AAB22043-623F-77CA-3938-40A09A99EE07}"/>
              </a:ext>
            </a:extLst>
          </p:cNvPr>
          <p:cNvSpPr/>
          <p:nvPr/>
        </p:nvSpPr>
        <p:spPr>
          <a:xfrm>
            <a:off x="9177172" y="158691"/>
            <a:ext cx="2859206" cy="7420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 name="Rechteck 1">
            <a:extLst>
              <a:ext uri="{FF2B5EF4-FFF2-40B4-BE49-F238E27FC236}">
                <a16:creationId xmlns:a16="http://schemas.microsoft.com/office/drawing/2014/main" id="{059BEEF1-15D5-AB61-02E6-4B7FBDA05F47}"/>
              </a:ext>
            </a:extLst>
          </p:cNvPr>
          <p:cNvSpPr/>
          <p:nvPr/>
        </p:nvSpPr>
        <p:spPr>
          <a:xfrm>
            <a:off x="6220577" y="2068499"/>
            <a:ext cx="5704723" cy="16262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 name="Rechteck 2">
            <a:extLst>
              <a:ext uri="{FF2B5EF4-FFF2-40B4-BE49-F238E27FC236}">
                <a16:creationId xmlns:a16="http://schemas.microsoft.com/office/drawing/2014/main" id="{0C199C55-A996-4760-4BA5-6536CB1D86B5}"/>
              </a:ext>
            </a:extLst>
          </p:cNvPr>
          <p:cNvSpPr/>
          <p:nvPr/>
        </p:nvSpPr>
        <p:spPr>
          <a:xfrm>
            <a:off x="6220577" y="291277"/>
            <a:ext cx="5704723" cy="16262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 name="Rechteck 3">
            <a:extLst>
              <a:ext uri="{FF2B5EF4-FFF2-40B4-BE49-F238E27FC236}">
                <a16:creationId xmlns:a16="http://schemas.microsoft.com/office/drawing/2014/main" id="{00B9DA36-3825-292B-B6CF-2FC882ADBE93}"/>
              </a:ext>
            </a:extLst>
          </p:cNvPr>
          <p:cNvSpPr/>
          <p:nvPr/>
        </p:nvSpPr>
        <p:spPr>
          <a:xfrm>
            <a:off x="227646" y="2050597"/>
            <a:ext cx="5704723" cy="16262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5" name="Rechteck 4">
            <a:extLst>
              <a:ext uri="{FF2B5EF4-FFF2-40B4-BE49-F238E27FC236}">
                <a16:creationId xmlns:a16="http://schemas.microsoft.com/office/drawing/2014/main" id="{512BB8A1-2343-49FE-EEF9-B2CE1A7E78BC}"/>
              </a:ext>
            </a:extLst>
          </p:cNvPr>
          <p:cNvSpPr/>
          <p:nvPr/>
        </p:nvSpPr>
        <p:spPr>
          <a:xfrm>
            <a:off x="227646" y="273375"/>
            <a:ext cx="5704723" cy="16262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Rechteck 7">
            <a:extLst>
              <a:ext uri="{FF2B5EF4-FFF2-40B4-BE49-F238E27FC236}">
                <a16:creationId xmlns:a16="http://schemas.microsoft.com/office/drawing/2014/main" id="{0403932E-B2E3-F52B-F648-443DD07FACCF}"/>
              </a:ext>
            </a:extLst>
          </p:cNvPr>
          <p:cNvSpPr/>
          <p:nvPr/>
        </p:nvSpPr>
        <p:spPr>
          <a:xfrm>
            <a:off x="0" y="3995081"/>
            <a:ext cx="12192000" cy="2862917"/>
          </a:xfrm>
          <a:prstGeom prst="rect">
            <a:avLst/>
          </a:prstGeom>
          <a:solidFill>
            <a:srgbClr val="1E3C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pic>
        <p:nvPicPr>
          <p:cNvPr id="9" name="Grafik 8" descr="Ein Bild, das Person, Mann, Auto, Menschliches Gesicht enthält.&#10;&#10;KI-generierte Inhalte können fehlerhaft sein.">
            <a:extLst>
              <a:ext uri="{FF2B5EF4-FFF2-40B4-BE49-F238E27FC236}">
                <a16:creationId xmlns:a16="http://schemas.microsoft.com/office/drawing/2014/main" id="{36A67DF2-3249-A9C7-78FA-2212FF90B085}"/>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0" y="3995082"/>
            <a:ext cx="6057900" cy="2862918"/>
          </a:xfrm>
          <a:prstGeom prst="rect">
            <a:avLst/>
          </a:prstGeom>
        </p:spPr>
      </p:pic>
      <p:sp>
        <p:nvSpPr>
          <p:cNvPr id="10" name="Textfeld 9">
            <a:extLst>
              <a:ext uri="{FF2B5EF4-FFF2-40B4-BE49-F238E27FC236}">
                <a16:creationId xmlns:a16="http://schemas.microsoft.com/office/drawing/2014/main" id="{82E65D57-D8BE-8E76-28BC-0B4BE4E31E29}"/>
              </a:ext>
            </a:extLst>
          </p:cNvPr>
          <p:cNvSpPr txBox="1"/>
          <p:nvPr/>
        </p:nvSpPr>
        <p:spPr>
          <a:xfrm>
            <a:off x="6402737" y="4764494"/>
            <a:ext cx="6096000" cy="1446550"/>
          </a:xfrm>
          <a:prstGeom prst="rect">
            <a:avLst/>
          </a:prstGeom>
          <a:noFill/>
        </p:spPr>
        <p:txBody>
          <a:bodyPr wrap="square">
            <a:spAutoFit/>
          </a:bodyPr>
          <a:lstStyle/>
          <a:p>
            <a:r>
              <a:rPr lang="de-DE" sz="4400" b="1" dirty="0">
                <a:solidFill>
                  <a:schemeClr val="bg1"/>
                </a:solidFill>
                <a:latin typeface="+mj-lt"/>
              </a:rPr>
              <a:t>Von A nach B</a:t>
            </a:r>
          </a:p>
          <a:p>
            <a:r>
              <a:rPr lang="de-DE" sz="4400" b="1" dirty="0">
                <a:solidFill>
                  <a:schemeClr val="bg1"/>
                </a:solidFill>
                <a:latin typeface="+mj-lt"/>
              </a:rPr>
              <a:t>und noch viel weiter.</a:t>
            </a:r>
          </a:p>
        </p:txBody>
      </p:sp>
      <p:pic>
        <p:nvPicPr>
          <p:cNvPr id="12" name="Grafik 11">
            <a:extLst>
              <a:ext uri="{FF2B5EF4-FFF2-40B4-BE49-F238E27FC236}">
                <a16:creationId xmlns:a16="http://schemas.microsoft.com/office/drawing/2014/main" id="{EFC20100-9348-DF19-E002-EE7CDECDB8B5}"/>
              </a:ext>
            </a:extLst>
          </p:cNvPr>
          <p:cNvPicPr>
            <a:picLocks noChangeAspect="1"/>
          </p:cNvPicPr>
          <p:nvPr/>
        </p:nvPicPr>
        <p:blipFill>
          <a:blip r:embed="rId3">
            <a:extLst>
              <a:ext uri="{96DAC541-7B7A-43D3-8B79-37D633B846F1}">
                <asvg:svgBlip xmlns:asvg="http://schemas.microsoft.com/office/drawing/2016/SVG/main" r:embed="rId4"/>
              </a:ext>
            </a:extLst>
          </a:blip>
          <a:srcRect b="37871"/>
          <a:stretch>
            <a:fillRect/>
          </a:stretch>
        </p:blipFill>
        <p:spPr>
          <a:xfrm>
            <a:off x="6438782" y="2196363"/>
            <a:ext cx="779875" cy="600815"/>
          </a:xfrm>
          <a:prstGeom prst="rect">
            <a:avLst/>
          </a:prstGeom>
        </p:spPr>
      </p:pic>
      <p:pic>
        <p:nvPicPr>
          <p:cNvPr id="13" name="Grafik 12">
            <a:extLst>
              <a:ext uri="{FF2B5EF4-FFF2-40B4-BE49-F238E27FC236}">
                <a16:creationId xmlns:a16="http://schemas.microsoft.com/office/drawing/2014/main" id="{A626B8B9-9238-F6B6-A832-BF4F63B6D7C8}"/>
              </a:ext>
            </a:extLst>
          </p:cNvPr>
          <p:cNvPicPr>
            <a:picLocks noChangeAspect="1"/>
          </p:cNvPicPr>
          <p:nvPr/>
        </p:nvPicPr>
        <p:blipFill>
          <a:blip r:embed="rId5">
            <a:extLst>
              <a:ext uri="{96DAC541-7B7A-43D3-8B79-37D633B846F1}">
                <asvg:svgBlip xmlns:asvg="http://schemas.microsoft.com/office/drawing/2016/SVG/main" r:embed="rId6"/>
              </a:ext>
            </a:extLst>
          </a:blip>
          <a:srcRect b="12921"/>
          <a:stretch>
            <a:fillRect/>
          </a:stretch>
        </p:blipFill>
        <p:spPr>
          <a:xfrm>
            <a:off x="6534714" y="502264"/>
            <a:ext cx="427911" cy="456890"/>
          </a:xfrm>
          <a:prstGeom prst="rect">
            <a:avLst/>
          </a:prstGeom>
        </p:spPr>
      </p:pic>
      <p:pic>
        <p:nvPicPr>
          <p:cNvPr id="15" name="Grafik 14">
            <a:extLst>
              <a:ext uri="{FF2B5EF4-FFF2-40B4-BE49-F238E27FC236}">
                <a16:creationId xmlns:a16="http://schemas.microsoft.com/office/drawing/2014/main" id="{560DF3AC-489B-E50B-6B04-60729BF8AAEA}"/>
              </a:ext>
            </a:extLst>
          </p:cNvPr>
          <p:cNvPicPr>
            <a:picLocks noChangeAspect="1"/>
          </p:cNvPicPr>
          <p:nvPr/>
        </p:nvPicPr>
        <p:blipFill>
          <a:blip r:embed="rId7">
            <a:extLst>
              <a:ext uri="{96DAC541-7B7A-43D3-8B79-37D633B846F1}">
                <asvg:svgBlip xmlns:asvg="http://schemas.microsoft.com/office/drawing/2016/SVG/main" r:embed="rId8"/>
              </a:ext>
            </a:extLst>
          </a:blip>
          <a:srcRect l="-2403" t="24291" r="2403" b="24888"/>
          <a:stretch>
            <a:fillRect/>
          </a:stretch>
        </p:blipFill>
        <p:spPr>
          <a:xfrm>
            <a:off x="372426" y="531884"/>
            <a:ext cx="720789" cy="366309"/>
          </a:xfrm>
          <a:prstGeom prst="rect">
            <a:avLst/>
          </a:prstGeom>
        </p:spPr>
      </p:pic>
      <p:pic>
        <p:nvPicPr>
          <p:cNvPr id="23" name="Grafik 22">
            <a:extLst>
              <a:ext uri="{FF2B5EF4-FFF2-40B4-BE49-F238E27FC236}">
                <a16:creationId xmlns:a16="http://schemas.microsoft.com/office/drawing/2014/main" id="{FD7D1A30-F4F6-C032-5F30-9E1145D7FA9A}"/>
              </a:ext>
            </a:extLst>
          </p:cNvPr>
          <p:cNvPicPr>
            <a:picLocks noChangeAspect="1"/>
          </p:cNvPicPr>
          <p:nvPr/>
        </p:nvPicPr>
        <p:blipFill>
          <a:blip r:embed="rId9">
            <a:extLst>
              <a:ext uri="{96DAC541-7B7A-43D3-8B79-37D633B846F1}">
                <asvg:svgBlip xmlns:asvg="http://schemas.microsoft.com/office/drawing/2016/SVG/main" r:embed="rId10"/>
              </a:ext>
            </a:extLst>
          </a:blip>
          <a:srcRect t="5512" b="19376"/>
          <a:stretch>
            <a:fillRect/>
          </a:stretch>
        </p:blipFill>
        <p:spPr>
          <a:xfrm>
            <a:off x="483785" y="2264272"/>
            <a:ext cx="504818" cy="465352"/>
          </a:xfrm>
          <a:prstGeom prst="rect">
            <a:avLst/>
          </a:prstGeom>
        </p:spPr>
      </p:pic>
      <p:sp>
        <p:nvSpPr>
          <p:cNvPr id="25" name="Textfeld 24">
            <a:extLst>
              <a:ext uri="{FF2B5EF4-FFF2-40B4-BE49-F238E27FC236}">
                <a16:creationId xmlns:a16="http://schemas.microsoft.com/office/drawing/2014/main" id="{365C69F8-1CD8-1E59-3F05-DD91AFF851BD}"/>
              </a:ext>
            </a:extLst>
          </p:cNvPr>
          <p:cNvSpPr txBox="1"/>
          <p:nvPr/>
        </p:nvSpPr>
        <p:spPr>
          <a:xfrm>
            <a:off x="366811" y="980775"/>
            <a:ext cx="6497176" cy="769441"/>
          </a:xfrm>
          <a:prstGeom prst="rect">
            <a:avLst/>
          </a:prstGeom>
          <a:noFill/>
        </p:spPr>
        <p:txBody>
          <a:bodyPr wrap="square">
            <a:spAutoFit/>
          </a:bodyPr>
          <a:lstStyle/>
          <a:p>
            <a:pPr>
              <a:spcBef>
                <a:spcPct val="0"/>
              </a:spcBef>
            </a:pPr>
            <a:r>
              <a:rPr lang="de-CH" sz="2200" b="1" dirty="0">
                <a:latin typeface="Calibri" panose="020F0502020204030204" pitchFamily="34" charset="0"/>
                <a:ea typeface="+mj-ea"/>
                <a:cs typeface="Calibri" panose="020F0502020204030204" pitchFamily="34" charset="0"/>
              </a:rPr>
              <a:t>Fahrfreude für jede Lebenslage</a:t>
            </a:r>
            <a:br>
              <a:rPr lang="de-CH" sz="2200" dirty="0">
                <a:latin typeface="Calibri" panose="020F0502020204030204" pitchFamily="34" charset="0"/>
                <a:ea typeface="+mj-ea"/>
                <a:cs typeface="Calibri" panose="020F0502020204030204" pitchFamily="34" charset="0"/>
              </a:rPr>
            </a:br>
            <a:r>
              <a:rPr lang="de-CH" sz="2200" dirty="0">
                <a:latin typeface="Calibri" panose="020F0502020204030204" pitchFamily="34" charset="0"/>
                <a:ea typeface="+mj-ea"/>
                <a:cs typeface="Calibri" panose="020F0502020204030204" pitchFamily="34" charset="0"/>
              </a:rPr>
              <a:t>Neuwagen, Occasionen und VW California</a:t>
            </a:r>
          </a:p>
        </p:txBody>
      </p:sp>
      <p:sp>
        <p:nvSpPr>
          <p:cNvPr id="26" name="Textfeld 25">
            <a:extLst>
              <a:ext uri="{FF2B5EF4-FFF2-40B4-BE49-F238E27FC236}">
                <a16:creationId xmlns:a16="http://schemas.microsoft.com/office/drawing/2014/main" id="{8E7483F1-748A-1731-8108-EB990152459B}"/>
              </a:ext>
            </a:extLst>
          </p:cNvPr>
          <p:cNvSpPr txBox="1"/>
          <p:nvPr/>
        </p:nvSpPr>
        <p:spPr>
          <a:xfrm>
            <a:off x="366811" y="2725740"/>
            <a:ext cx="6497176" cy="769441"/>
          </a:xfrm>
          <a:prstGeom prst="rect">
            <a:avLst/>
          </a:prstGeom>
          <a:noFill/>
        </p:spPr>
        <p:txBody>
          <a:bodyPr wrap="square">
            <a:spAutoFit/>
          </a:bodyPr>
          <a:lstStyle/>
          <a:p>
            <a:pPr>
              <a:spcBef>
                <a:spcPct val="0"/>
              </a:spcBef>
            </a:pPr>
            <a:r>
              <a:rPr lang="de-DE" sz="2200" b="1" dirty="0">
                <a:latin typeface="Calibri" panose="020F0502020204030204" pitchFamily="34" charset="0"/>
                <a:ea typeface="+mj-ea"/>
                <a:cs typeface="Calibri" panose="020F0502020204030204" pitchFamily="34" charset="0"/>
              </a:rPr>
              <a:t>Service wie du ihn brauchst</a:t>
            </a:r>
            <a:br>
              <a:rPr lang="de-CH" sz="2200" dirty="0">
                <a:latin typeface="Calibri" panose="020F0502020204030204" pitchFamily="34" charset="0"/>
                <a:ea typeface="+mj-ea"/>
                <a:cs typeface="Calibri" panose="020F0502020204030204" pitchFamily="34" charset="0"/>
              </a:rPr>
            </a:br>
            <a:r>
              <a:rPr lang="de-DE" sz="2200" dirty="0"/>
              <a:t>Bring- und Holservice und Wartung</a:t>
            </a:r>
            <a:endParaRPr lang="de-CH" sz="2200" dirty="0">
              <a:latin typeface="Calibri" panose="020F0502020204030204" pitchFamily="34" charset="0"/>
              <a:ea typeface="+mj-ea"/>
              <a:cs typeface="Calibri" panose="020F0502020204030204" pitchFamily="34" charset="0"/>
            </a:endParaRPr>
          </a:p>
        </p:txBody>
      </p:sp>
      <p:sp>
        <p:nvSpPr>
          <p:cNvPr id="27" name="Textfeld 26">
            <a:extLst>
              <a:ext uri="{FF2B5EF4-FFF2-40B4-BE49-F238E27FC236}">
                <a16:creationId xmlns:a16="http://schemas.microsoft.com/office/drawing/2014/main" id="{3905A32B-417C-B5A4-E683-73643E5EAA8E}"/>
              </a:ext>
            </a:extLst>
          </p:cNvPr>
          <p:cNvSpPr txBox="1"/>
          <p:nvPr/>
        </p:nvSpPr>
        <p:spPr>
          <a:xfrm>
            <a:off x="6309162" y="980473"/>
            <a:ext cx="5942446" cy="769441"/>
          </a:xfrm>
          <a:prstGeom prst="rect">
            <a:avLst/>
          </a:prstGeom>
          <a:noFill/>
        </p:spPr>
        <p:txBody>
          <a:bodyPr wrap="square">
            <a:spAutoFit/>
          </a:bodyPr>
          <a:lstStyle/>
          <a:p>
            <a:pPr>
              <a:spcBef>
                <a:spcPct val="0"/>
              </a:spcBef>
            </a:pPr>
            <a:r>
              <a:rPr lang="de-CH" sz="2200" b="1" dirty="0">
                <a:latin typeface="Calibri" panose="020F0502020204030204" pitchFamily="34" charset="0"/>
                <a:ea typeface="+mj-ea"/>
                <a:cs typeface="Calibri" panose="020F0502020204030204" pitchFamily="34" charset="0"/>
              </a:rPr>
              <a:t>Einfach, digital, bequem</a:t>
            </a:r>
            <a:br>
              <a:rPr lang="de-CH" sz="2200" dirty="0">
                <a:latin typeface="Calibri" panose="020F0502020204030204" pitchFamily="34" charset="0"/>
                <a:ea typeface="+mj-ea"/>
                <a:cs typeface="Calibri" panose="020F0502020204030204" pitchFamily="34" charset="0"/>
              </a:rPr>
            </a:br>
            <a:r>
              <a:rPr lang="de-CH" sz="2200" dirty="0">
                <a:latin typeface="Calibri" panose="020F0502020204030204" pitchFamily="34" charset="0"/>
                <a:ea typeface="+mj-ea"/>
                <a:cs typeface="Calibri" panose="020F0502020204030204" pitchFamily="34" charset="0"/>
              </a:rPr>
              <a:t>Terminbuchung, Service Cam und Kundenportal</a:t>
            </a:r>
          </a:p>
        </p:txBody>
      </p:sp>
      <p:sp>
        <p:nvSpPr>
          <p:cNvPr id="28" name="Textfeld 27">
            <a:extLst>
              <a:ext uri="{FF2B5EF4-FFF2-40B4-BE49-F238E27FC236}">
                <a16:creationId xmlns:a16="http://schemas.microsoft.com/office/drawing/2014/main" id="{1F20D9E2-623F-CEA0-068C-2CC630F8B6DC}"/>
              </a:ext>
            </a:extLst>
          </p:cNvPr>
          <p:cNvSpPr txBox="1"/>
          <p:nvPr/>
        </p:nvSpPr>
        <p:spPr>
          <a:xfrm>
            <a:off x="6313360" y="2743642"/>
            <a:ext cx="5723018" cy="769441"/>
          </a:xfrm>
          <a:prstGeom prst="rect">
            <a:avLst/>
          </a:prstGeom>
          <a:noFill/>
        </p:spPr>
        <p:txBody>
          <a:bodyPr wrap="square">
            <a:spAutoFit/>
          </a:bodyPr>
          <a:lstStyle/>
          <a:p>
            <a:pPr>
              <a:spcBef>
                <a:spcPct val="0"/>
              </a:spcBef>
            </a:pPr>
            <a:r>
              <a:rPr lang="de-DE" sz="2200" b="1" dirty="0">
                <a:latin typeface="Calibri" panose="020F0502020204030204" pitchFamily="34" charset="0"/>
                <a:ea typeface="+mj-ea"/>
                <a:cs typeface="Calibri" panose="020F0502020204030204" pitchFamily="34" charset="0"/>
              </a:rPr>
              <a:t>Mobilität fürs Business</a:t>
            </a:r>
            <a:br>
              <a:rPr lang="de-CH" sz="2200" dirty="0">
                <a:latin typeface="Calibri" panose="020F0502020204030204" pitchFamily="34" charset="0"/>
                <a:ea typeface="+mj-ea"/>
                <a:cs typeface="Calibri" panose="020F0502020204030204" pitchFamily="34" charset="0"/>
              </a:rPr>
            </a:br>
            <a:r>
              <a:rPr lang="de-CH" sz="2200" dirty="0">
                <a:latin typeface="Calibri" panose="020F0502020204030204" pitchFamily="34" charset="0"/>
                <a:ea typeface="+mj-ea"/>
                <a:cs typeface="Calibri" panose="020F0502020204030204" pitchFamily="34" charset="0"/>
              </a:rPr>
              <a:t>Flottenlösungen, Leasing und Elektromobilität</a:t>
            </a:r>
          </a:p>
        </p:txBody>
      </p:sp>
    </p:spTree>
    <p:extLst>
      <p:ext uri="{BB962C8B-B14F-4D97-AF65-F5344CB8AC3E}">
        <p14:creationId xmlns:p14="http://schemas.microsoft.com/office/powerpoint/2010/main" val="3414686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E3C79"/>
        </a:solidFill>
        <a:effectLst/>
      </p:bgPr>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3CB5B539-A94B-6CF3-AD6D-4ED735D71C33}"/>
              </a:ext>
            </a:extLst>
          </p:cNvPr>
          <p:cNvSpPr/>
          <p:nvPr/>
        </p:nvSpPr>
        <p:spPr>
          <a:xfrm>
            <a:off x="9164472" y="158691"/>
            <a:ext cx="2859206" cy="742061"/>
          </a:xfrm>
          <a:prstGeom prst="rect">
            <a:avLst/>
          </a:prstGeom>
          <a:solidFill>
            <a:srgbClr val="1E3C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9" name="Grafik 8" descr="Ein Bild, das Fahrzeug, Landfahrzeug, Rad, draußen enthält.&#10;&#10;KI-generierte Inhalte können fehlerhaft sein.">
            <a:extLst>
              <a:ext uri="{FF2B5EF4-FFF2-40B4-BE49-F238E27FC236}">
                <a16:creationId xmlns:a16="http://schemas.microsoft.com/office/drawing/2014/main" id="{C0BDA68D-F894-5C29-3FD7-931207E04302}"/>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rot="21157758">
            <a:off x="6108636" y="426408"/>
            <a:ext cx="4255008" cy="1262994"/>
          </a:xfrm>
          <a:prstGeom prst="rect">
            <a:avLst/>
          </a:prstGeom>
        </p:spPr>
      </p:pic>
      <p:pic>
        <p:nvPicPr>
          <p:cNvPr id="11" name="Grafik 10" descr="Ein Bild, das Person, Kleidung, Menschliches Gesicht, Lächeln enthält.&#10;&#10;KI-generierte Inhalte können fehlerhaft sein.">
            <a:extLst>
              <a:ext uri="{FF2B5EF4-FFF2-40B4-BE49-F238E27FC236}">
                <a16:creationId xmlns:a16="http://schemas.microsoft.com/office/drawing/2014/main" id="{364FED8B-DFD6-348B-003E-E02E16FC68A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rot="21246701">
            <a:off x="6174944" y="2736322"/>
            <a:ext cx="2666492" cy="2666492"/>
          </a:xfrm>
          <a:prstGeom prst="rect">
            <a:avLst/>
          </a:prstGeom>
        </p:spPr>
      </p:pic>
      <p:sp>
        <p:nvSpPr>
          <p:cNvPr id="3" name="Titel 1">
            <a:extLst>
              <a:ext uri="{FF2B5EF4-FFF2-40B4-BE49-F238E27FC236}">
                <a16:creationId xmlns:a16="http://schemas.microsoft.com/office/drawing/2014/main" id="{D81C9F8C-3F75-4111-4F35-26465415CD3A}"/>
              </a:ext>
            </a:extLst>
          </p:cNvPr>
          <p:cNvSpPr txBox="1">
            <a:spLocks/>
          </p:cNvSpPr>
          <p:nvPr/>
        </p:nvSpPr>
        <p:spPr>
          <a:xfrm>
            <a:off x="885825" y="1519238"/>
            <a:ext cx="4273550" cy="4652962"/>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3300" b="1" dirty="0">
                <a:solidFill>
                  <a:schemeClr val="bg1"/>
                </a:solidFill>
              </a:rPr>
              <a:t>1959 wurde in Frutigen der Grundstein gelegt</a:t>
            </a:r>
          </a:p>
          <a:p>
            <a:endParaRPr lang="de-DE" sz="4100" dirty="0">
              <a:solidFill>
                <a:schemeClr val="bg1"/>
              </a:solidFill>
              <a:latin typeface="Calibri" panose="020F0502020204030204" pitchFamily="34" charset="0"/>
            </a:endParaRPr>
          </a:p>
          <a:p>
            <a:r>
              <a:rPr lang="de-DE" sz="2100" dirty="0">
                <a:solidFill>
                  <a:schemeClr val="bg1"/>
                </a:solidFill>
                <a:latin typeface="Calibri" panose="020F0502020204030204" pitchFamily="34" charset="0"/>
              </a:rPr>
              <a:t>für etwas, das mehr ist als ein Autohandel. Es war von Anfang an eine Partnerschaft mit Leidenschaft – mit unseren Kunden, mit der Region und mit jedem Fahrzeug, das wir in Bewegung brachten.</a:t>
            </a:r>
            <a:endParaRPr lang="de-CH" sz="2100" dirty="0">
              <a:solidFill>
                <a:schemeClr val="bg1"/>
              </a:solidFill>
              <a:latin typeface="Calibri" panose="020F0502020204030204" pitchFamily="34" charset="0"/>
            </a:endParaRPr>
          </a:p>
        </p:txBody>
      </p:sp>
      <p:pic>
        <p:nvPicPr>
          <p:cNvPr id="5" name="Grafik 4" descr="Ein Bild, das Kleidung, Person, Mann, Menschen enthält.&#10;&#10;KI-generierte Inhalte können fehlerhaft sein.">
            <a:extLst>
              <a:ext uri="{FF2B5EF4-FFF2-40B4-BE49-F238E27FC236}">
                <a16:creationId xmlns:a16="http://schemas.microsoft.com/office/drawing/2014/main" id="{33E60A71-2428-19C4-E7D5-3940C57B30B9}"/>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rot="302807">
            <a:off x="8479467" y="961605"/>
            <a:ext cx="3629720" cy="3197634"/>
          </a:xfrm>
          <a:prstGeom prst="rect">
            <a:avLst/>
          </a:prstGeom>
        </p:spPr>
      </p:pic>
      <p:pic>
        <p:nvPicPr>
          <p:cNvPr id="15" name="Grafik 14" descr="Ein Bild, das draußen, Landfahrzeug, Fahrzeug, Rad enthält.&#10;&#10;KI-generierte Inhalte können fehlerhaft sein.">
            <a:extLst>
              <a:ext uri="{FF2B5EF4-FFF2-40B4-BE49-F238E27FC236}">
                <a16:creationId xmlns:a16="http://schemas.microsoft.com/office/drawing/2014/main" id="{D774DF4C-91A7-C464-D743-4E13E847992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rot="349812">
            <a:off x="9083239" y="3844963"/>
            <a:ext cx="2979139" cy="2979139"/>
          </a:xfrm>
          <a:prstGeom prst="rect">
            <a:avLst/>
          </a:prstGeom>
        </p:spPr>
      </p:pic>
      <p:sp>
        <p:nvSpPr>
          <p:cNvPr id="4" name="Rechteck 3">
            <a:extLst>
              <a:ext uri="{FF2B5EF4-FFF2-40B4-BE49-F238E27FC236}">
                <a16:creationId xmlns:a16="http://schemas.microsoft.com/office/drawing/2014/main" id="{1B248995-8E0E-FDFD-BE1A-3FCC59F96F0F}"/>
              </a:ext>
            </a:extLst>
          </p:cNvPr>
          <p:cNvSpPr/>
          <p:nvPr/>
        </p:nvSpPr>
        <p:spPr>
          <a:xfrm>
            <a:off x="6045201" y="5889005"/>
            <a:ext cx="10029371" cy="738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6" name="Textfeld 5">
            <a:extLst>
              <a:ext uri="{FF2B5EF4-FFF2-40B4-BE49-F238E27FC236}">
                <a16:creationId xmlns:a16="http://schemas.microsoft.com/office/drawing/2014/main" id="{887056F7-E633-5715-7B72-2745BDED7C69}"/>
              </a:ext>
            </a:extLst>
          </p:cNvPr>
          <p:cNvSpPr txBox="1"/>
          <p:nvPr/>
        </p:nvSpPr>
        <p:spPr>
          <a:xfrm>
            <a:off x="6313714" y="5921742"/>
            <a:ext cx="9811657" cy="574068"/>
          </a:xfrm>
          <a:prstGeom prst="rect">
            <a:avLst/>
          </a:prstGeom>
          <a:noFill/>
        </p:spPr>
        <p:txBody>
          <a:bodyPr wrap="square">
            <a:spAutoFit/>
          </a:bodyPr>
          <a:lstStyle/>
          <a:p>
            <a:pPr>
              <a:lnSpc>
                <a:spcPts val="4200"/>
              </a:lnSpc>
            </a:pPr>
            <a:r>
              <a:rPr lang="de-DE" sz="2000" dirty="0">
                <a:latin typeface="+mj-lt"/>
              </a:rPr>
              <a:t>«Sei mutig, denn den Mutigen gehört die Zukunft.»</a:t>
            </a:r>
            <a:endParaRPr lang="de-CH" sz="2000" b="1" i="0" dirty="0">
              <a:effectLst/>
              <a:latin typeface="+mj-lt"/>
            </a:endParaRPr>
          </a:p>
        </p:txBody>
      </p:sp>
    </p:spTree>
    <p:extLst>
      <p:ext uri="{BB962C8B-B14F-4D97-AF65-F5344CB8AC3E}">
        <p14:creationId xmlns:p14="http://schemas.microsoft.com/office/powerpoint/2010/main" val="858674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951E4-F8D8-CB73-6C1A-4F6F301CDCB9}"/>
            </a:ext>
          </a:extLst>
        </p:cNvPr>
        <p:cNvGrpSpPr/>
        <p:nvPr/>
      </p:nvGrpSpPr>
      <p:grpSpPr>
        <a:xfrm>
          <a:off x="0" y="0"/>
          <a:ext cx="0" cy="0"/>
          <a:chOff x="0" y="0"/>
          <a:chExt cx="0" cy="0"/>
        </a:xfrm>
      </p:grpSpPr>
      <p:pic>
        <p:nvPicPr>
          <p:cNvPr id="7" name="Grafik 6" descr="Ein Bild, das draußen, Berg, Himmel, Zug enthält.&#10;&#10;KI-generierte Inhalte können fehlerhaft sein.">
            <a:extLst>
              <a:ext uri="{FF2B5EF4-FFF2-40B4-BE49-F238E27FC236}">
                <a16:creationId xmlns:a16="http://schemas.microsoft.com/office/drawing/2014/main" id="{9CC3CF81-0AEB-5355-C3E8-A0A5A3B53AB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658811"/>
            <a:ext cx="12192000" cy="6856588"/>
          </a:xfrm>
          <a:prstGeom prst="rect">
            <a:avLst/>
          </a:prstGeom>
        </p:spPr>
      </p:pic>
      <p:grpSp>
        <p:nvGrpSpPr>
          <p:cNvPr id="10" name="Gruppieren 9">
            <a:extLst>
              <a:ext uri="{FF2B5EF4-FFF2-40B4-BE49-F238E27FC236}">
                <a16:creationId xmlns:a16="http://schemas.microsoft.com/office/drawing/2014/main" id="{187CD485-B784-4F84-14AC-782C35B86C39}"/>
              </a:ext>
            </a:extLst>
          </p:cNvPr>
          <p:cNvGrpSpPr/>
          <p:nvPr/>
        </p:nvGrpSpPr>
        <p:grpSpPr>
          <a:xfrm>
            <a:off x="323111" y="1127949"/>
            <a:ext cx="11545778" cy="1630831"/>
            <a:chOff x="418250" y="244094"/>
            <a:chExt cx="11545778" cy="1630831"/>
          </a:xfrm>
        </p:grpSpPr>
        <p:sp>
          <p:nvSpPr>
            <p:cNvPr id="27" name="Rechteck 26">
              <a:extLst>
                <a:ext uri="{FF2B5EF4-FFF2-40B4-BE49-F238E27FC236}">
                  <a16:creationId xmlns:a16="http://schemas.microsoft.com/office/drawing/2014/main" id="{27BA7302-B452-C011-3381-3AB6EB7F5C4C}"/>
                </a:ext>
              </a:extLst>
            </p:cNvPr>
            <p:cNvSpPr/>
            <p:nvPr/>
          </p:nvSpPr>
          <p:spPr>
            <a:xfrm>
              <a:off x="3386752" y="253910"/>
              <a:ext cx="2640270" cy="1593833"/>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22" name="Textfeld 21">
              <a:extLst>
                <a:ext uri="{FF2B5EF4-FFF2-40B4-BE49-F238E27FC236}">
                  <a16:creationId xmlns:a16="http://schemas.microsoft.com/office/drawing/2014/main" id="{49AA3274-0430-BE7B-85DB-7AE3E7BA79D3}"/>
                </a:ext>
              </a:extLst>
            </p:cNvPr>
            <p:cNvSpPr txBox="1"/>
            <p:nvPr/>
          </p:nvSpPr>
          <p:spPr>
            <a:xfrm>
              <a:off x="3544172" y="356948"/>
              <a:ext cx="2482850" cy="575799"/>
            </a:xfrm>
            <a:prstGeom prst="rect">
              <a:avLst/>
            </a:prstGeom>
            <a:noFill/>
          </p:spPr>
          <p:txBody>
            <a:bodyPr wrap="square">
              <a:spAutoFit/>
            </a:bodyPr>
            <a:lstStyle/>
            <a:p>
              <a:pPr>
                <a:lnSpc>
                  <a:spcPts val="3900"/>
                </a:lnSpc>
              </a:pPr>
              <a:r>
                <a:rPr lang="de-CH" sz="3200" dirty="0">
                  <a:latin typeface="Calibri" panose="020F0502020204030204" pitchFamily="34" charset="0"/>
                </a:rPr>
                <a:t>1990–2004</a:t>
              </a:r>
            </a:p>
          </p:txBody>
        </p:sp>
        <p:sp>
          <p:nvSpPr>
            <p:cNvPr id="21" name="Textfeld 20">
              <a:extLst>
                <a:ext uri="{FF2B5EF4-FFF2-40B4-BE49-F238E27FC236}">
                  <a16:creationId xmlns:a16="http://schemas.microsoft.com/office/drawing/2014/main" id="{BA05F7F0-EB27-81E2-3F39-B1E340D2820E}"/>
                </a:ext>
              </a:extLst>
            </p:cNvPr>
            <p:cNvSpPr txBox="1"/>
            <p:nvPr/>
          </p:nvSpPr>
          <p:spPr>
            <a:xfrm>
              <a:off x="3555484" y="819287"/>
              <a:ext cx="2482850" cy="738664"/>
            </a:xfrm>
            <a:prstGeom prst="rect">
              <a:avLst/>
            </a:prstGeom>
            <a:noFill/>
          </p:spPr>
          <p:txBody>
            <a:bodyPr wrap="square">
              <a:spAutoFit/>
            </a:bodyPr>
            <a:lstStyle/>
            <a:p>
              <a:r>
                <a:rPr lang="de-CH" sz="1400" b="1" dirty="0">
                  <a:latin typeface="Calibri" panose="020F0502020204030204" pitchFamily="34" charset="0"/>
                </a:rPr>
                <a:t>Neue Verantwortung, </a:t>
              </a:r>
              <a:br>
                <a:rPr lang="de-CH" sz="1400" b="1" dirty="0">
                  <a:latin typeface="Calibri" panose="020F0502020204030204" pitchFamily="34" charset="0"/>
                </a:rPr>
              </a:br>
              <a:r>
                <a:rPr lang="de-CH" sz="1400" b="1" dirty="0">
                  <a:latin typeface="Calibri" panose="020F0502020204030204" pitchFamily="34" charset="0"/>
                </a:rPr>
                <a:t>gleiche Haltung: </a:t>
              </a:r>
              <a:r>
                <a:rPr lang="de-DE" sz="1400" dirty="0">
                  <a:latin typeface="Calibri" panose="020F0502020204030204" pitchFamily="34" charset="0"/>
                </a:rPr>
                <a:t>EDV, ISO, </a:t>
              </a:r>
              <a:br>
                <a:rPr lang="de-DE" sz="1400" dirty="0">
                  <a:latin typeface="Calibri" panose="020F0502020204030204" pitchFamily="34" charset="0"/>
                </a:rPr>
              </a:br>
              <a:r>
                <a:rPr lang="de-DE" sz="1400" dirty="0">
                  <a:latin typeface="Calibri" panose="020F0502020204030204" pitchFamily="34" charset="0"/>
                </a:rPr>
                <a:t>neue Leitung, Namenswechsel</a:t>
              </a:r>
              <a:endParaRPr lang="de-CH" sz="1200" dirty="0">
                <a:latin typeface="Calibri" panose="020F0502020204030204" pitchFamily="34" charset="0"/>
              </a:endParaRPr>
            </a:p>
          </p:txBody>
        </p:sp>
        <p:sp>
          <p:nvSpPr>
            <p:cNvPr id="51" name="Rechteck 50">
              <a:extLst>
                <a:ext uri="{FF2B5EF4-FFF2-40B4-BE49-F238E27FC236}">
                  <a16:creationId xmlns:a16="http://schemas.microsoft.com/office/drawing/2014/main" id="{E8B3616C-06AA-6E1B-C2C6-64E314C2FB6A}"/>
                </a:ext>
              </a:extLst>
            </p:cNvPr>
            <p:cNvSpPr/>
            <p:nvPr/>
          </p:nvSpPr>
          <p:spPr>
            <a:xfrm>
              <a:off x="6355255" y="263728"/>
              <a:ext cx="2640270" cy="159760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52" name="Textfeld 51">
              <a:extLst>
                <a:ext uri="{FF2B5EF4-FFF2-40B4-BE49-F238E27FC236}">
                  <a16:creationId xmlns:a16="http://schemas.microsoft.com/office/drawing/2014/main" id="{8ADEA074-8F5B-CF87-D51D-EF4219628516}"/>
                </a:ext>
              </a:extLst>
            </p:cNvPr>
            <p:cNvSpPr txBox="1"/>
            <p:nvPr/>
          </p:nvSpPr>
          <p:spPr>
            <a:xfrm>
              <a:off x="6512675" y="371649"/>
              <a:ext cx="2482850" cy="1096006"/>
            </a:xfrm>
            <a:prstGeom prst="rect">
              <a:avLst/>
            </a:prstGeom>
            <a:noFill/>
          </p:spPr>
          <p:txBody>
            <a:bodyPr wrap="square">
              <a:spAutoFit/>
            </a:bodyPr>
            <a:lstStyle/>
            <a:p>
              <a:pPr>
                <a:lnSpc>
                  <a:spcPts val="3900"/>
                </a:lnSpc>
              </a:pPr>
              <a:r>
                <a:rPr lang="de-CH" sz="3200" dirty="0">
                  <a:latin typeface="Calibri" panose="020F0502020204030204" pitchFamily="34" charset="0"/>
                </a:rPr>
                <a:t>2005–2019</a:t>
              </a:r>
            </a:p>
            <a:p>
              <a:pPr>
                <a:lnSpc>
                  <a:spcPts val="3900"/>
                </a:lnSpc>
              </a:pPr>
              <a:endParaRPr lang="de-CH" sz="4000" dirty="0">
                <a:latin typeface="Calibri" panose="020F0502020204030204" pitchFamily="34" charset="0"/>
              </a:endParaRPr>
            </a:p>
          </p:txBody>
        </p:sp>
        <p:sp>
          <p:nvSpPr>
            <p:cNvPr id="53" name="Textfeld 52">
              <a:extLst>
                <a:ext uri="{FF2B5EF4-FFF2-40B4-BE49-F238E27FC236}">
                  <a16:creationId xmlns:a16="http://schemas.microsoft.com/office/drawing/2014/main" id="{7E05EF1A-51FC-CC41-3A20-8370EBC43D23}"/>
                </a:ext>
              </a:extLst>
            </p:cNvPr>
            <p:cNvSpPr txBox="1"/>
            <p:nvPr/>
          </p:nvSpPr>
          <p:spPr>
            <a:xfrm>
              <a:off x="6511630" y="833988"/>
              <a:ext cx="2162154" cy="738664"/>
            </a:xfrm>
            <a:prstGeom prst="rect">
              <a:avLst/>
            </a:prstGeom>
            <a:noFill/>
          </p:spPr>
          <p:txBody>
            <a:bodyPr wrap="square">
              <a:spAutoFit/>
            </a:bodyPr>
            <a:lstStyle/>
            <a:p>
              <a:r>
                <a:rPr lang="de-DE" sz="1400" b="1" dirty="0">
                  <a:latin typeface="Calibri" panose="020F0502020204030204" pitchFamily="34" charset="0"/>
                </a:rPr>
                <a:t>Expansion &amp; Auszeichnung: </a:t>
              </a:r>
              <a:r>
                <a:rPr lang="de-DE" sz="1400" dirty="0">
                  <a:latin typeface="Calibri" panose="020F0502020204030204" pitchFamily="34" charset="0"/>
                </a:rPr>
                <a:t>Showroom, Preise, starkes Team</a:t>
              </a:r>
              <a:endParaRPr lang="de-CH" sz="2000" dirty="0">
                <a:latin typeface="Calibri" panose="020F0502020204030204" pitchFamily="34" charset="0"/>
              </a:endParaRPr>
            </a:p>
          </p:txBody>
        </p:sp>
        <p:sp>
          <p:nvSpPr>
            <p:cNvPr id="55" name="Rechteck 54">
              <a:extLst>
                <a:ext uri="{FF2B5EF4-FFF2-40B4-BE49-F238E27FC236}">
                  <a16:creationId xmlns:a16="http://schemas.microsoft.com/office/drawing/2014/main" id="{19389FE5-E1C5-21A0-3980-D72DBC26AA69}"/>
                </a:ext>
              </a:extLst>
            </p:cNvPr>
            <p:cNvSpPr/>
            <p:nvPr/>
          </p:nvSpPr>
          <p:spPr>
            <a:xfrm>
              <a:off x="9323758" y="273547"/>
              <a:ext cx="2640270" cy="160137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56" name="Textfeld 55">
              <a:extLst>
                <a:ext uri="{FF2B5EF4-FFF2-40B4-BE49-F238E27FC236}">
                  <a16:creationId xmlns:a16="http://schemas.microsoft.com/office/drawing/2014/main" id="{660DA2CC-9FAB-6726-B4E5-D8CA5DB37ADD}"/>
                </a:ext>
              </a:extLst>
            </p:cNvPr>
            <p:cNvSpPr txBox="1"/>
            <p:nvPr/>
          </p:nvSpPr>
          <p:spPr>
            <a:xfrm>
              <a:off x="9412200" y="386350"/>
              <a:ext cx="2482850" cy="1096006"/>
            </a:xfrm>
            <a:prstGeom prst="rect">
              <a:avLst/>
            </a:prstGeom>
            <a:noFill/>
          </p:spPr>
          <p:txBody>
            <a:bodyPr wrap="square">
              <a:spAutoFit/>
            </a:bodyPr>
            <a:lstStyle/>
            <a:p>
              <a:pPr>
                <a:lnSpc>
                  <a:spcPts val="3900"/>
                </a:lnSpc>
              </a:pPr>
              <a:r>
                <a:rPr lang="de-CH" sz="3200" dirty="0">
                  <a:latin typeface="Calibri" panose="020F0502020204030204" pitchFamily="34" charset="0"/>
                </a:rPr>
                <a:t>2020–heute</a:t>
              </a:r>
            </a:p>
            <a:p>
              <a:pPr>
                <a:lnSpc>
                  <a:spcPts val="3900"/>
                </a:lnSpc>
              </a:pPr>
              <a:endParaRPr lang="de-CH" sz="4000" dirty="0">
                <a:latin typeface="Calibri" panose="020F0502020204030204" pitchFamily="34" charset="0"/>
              </a:endParaRPr>
            </a:p>
          </p:txBody>
        </p:sp>
        <p:sp>
          <p:nvSpPr>
            <p:cNvPr id="57" name="Textfeld 56">
              <a:extLst>
                <a:ext uri="{FF2B5EF4-FFF2-40B4-BE49-F238E27FC236}">
                  <a16:creationId xmlns:a16="http://schemas.microsoft.com/office/drawing/2014/main" id="{2775DD3C-7369-9A01-D299-BAD6D75D6954}"/>
                </a:ext>
              </a:extLst>
            </p:cNvPr>
            <p:cNvSpPr txBox="1"/>
            <p:nvPr/>
          </p:nvSpPr>
          <p:spPr>
            <a:xfrm>
              <a:off x="9411155" y="848689"/>
              <a:ext cx="2482850" cy="738664"/>
            </a:xfrm>
            <a:prstGeom prst="rect">
              <a:avLst/>
            </a:prstGeom>
            <a:noFill/>
          </p:spPr>
          <p:txBody>
            <a:bodyPr wrap="square">
              <a:spAutoFit/>
            </a:bodyPr>
            <a:lstStyle/>
            <a:p>
              <a:r>
                <a:rPr lang="de-DE" sz="1400" b="1" dirty="0">
                  <a:latin typeface="Calibri" panose="020F0502020204030204" pitchFamily="34" charset="0"/>
                </a:rPr>
                <a:t>Zukunft gestalten: </a:t>
              </a:r>
              <a:br>
                <a:rPr lang="de-DE" sz="2000" dirty="0">
                  <a:latin typeface="Calibri" panose="020F0502020204030204" pitchFamily="34" charset="0"/>
                </a:rPr>
              </a:br>
              <a:r>
                <a:rPr lang="de-DE" sz="1400" dirty="0">
                  <a:latin typeface="Calibri" panose="020F0502020204030204" pitchFamily="34" charset="0"/>
                </a:rPr>
                <a:t>E-Mobilität, Areal Rustica, Nachfolgeregelung</a:t>
              </a:r>
              <a:endParaRPr lang="de-CH" sz="2000" dirty="0">
                <a:latin typeface="Calibri" panose="020F0502020204030204" pitchFamily="34" charset="0"/>
              </a:endParaRPr>
            </a:p>
          </p:txBody>
        </p:sp>
        <p:sp>
          <p:nvSpPr>
            <p:cNvPr id="59" name="Rechteck 58">
              <a:extLst>
                <a:ext uri="{FF2B5EF4-FFF2-40B4-BE49-F238E27FC236}">
                  <a16:creationId xmlns:a16="http://schemas.microsoft.com/office/drawing/2014/main" id="{1635221E-1159-977D-4CCB-DD0963918635}"/>
                </a:ext>
              </a:extLst>
            </p:cNvPr>
            <p:cNvSpPr/>
            <p:nvPr/>
          </p:nvSpPr>
          <p:spPr>
            <a:xfrm>
              <a:off x="418250" y="244094"/>
              <a:ext cx="2640270" cy="159006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latin typeface="Calibri" panose="020F0502020204030204" pitchFamily="34" charset="0"/>
                </a:rPr>
                <a:t> </a:t>
              </a:r>
              <a:endParaRPr lang="de-CH" dirty="0">
                <a:latin typeface="Calibri" panose="020F0502020204030204" pitchFamily="34" charset="0"/>
              </a:endParaRPr>
            </a:p>
          </p:txBody>
        </p:sp>
        <p:sp>
          <p:nvSpPr>
            <p:cNvPr id="60" name="Textfeld 59">
              <a:extLst>
                <a:ext uri="{FF2B5EF4-FFF2-40B4-BE49-F238E27FC236}">
                  <a16:creationId xmlns:a16="http://schemas.microsoft.com/office/drawing/2014/main" id="{E8FFBB06-9DF4-A9EB-19CC-23321076D443}"/>
                </a:ext>
              </a:extLst>
            </p:cNvPr>
            <p:cNvSpPr txBox="1"/>
            <p:nvPr/>
          </p:nvSpPr>
          <p:spPr>
            <a:xfrm>
              <a:off x="575670" y="342247"/>
              <a:ext cx="2482850" cy="575799"/>
            </a:xfrm>
            <a:prstGeom prst="rect">
              <a:avLst/>
            </a:prstGeom>
            <a:noFill/>
          </p:spPr>
          <p:txBody>
            <a:bodyPr wrap="square">
              <a:spAutoFit/>
            </a:bodyPr>
            <a:lstStyle/>
            <a:p>
              <a:pPr>
                <a:lnSpc>
                  <a:spcPts val="3900"/>
                </a:lnSpc>
              </a:pPr>
              <a:r>
                <a:rPr lang="de-CH" sz="3200" dirty="0">
                  <a:latin typeface="Calibri" panose="020F0502020204030204" pitchFamily="34" charset="0"/>
                </a:rPr>
                <a:t>1959–1989</a:t>
              </a:r>
              <a:endParaRPr lang="de-CH" sz="4000" dirty="0">
                <a:latin typeface="Calibri" panose="020F0502020204030204" pitchFamily="34" charset="0"/>
              </a:endParaRPr>
            </a:p>
          </p:txBody>
        </p:sp>
        <p:sp>
          <p:nvSpPr>
            <p:cNvPr id="61" name="Textfeld 60">
              <a:extLst>
                <a:ext uri="{FF2B5EF4-FFF2-40B4-BE49-F238E27FC236}">
                  <a16:creationId xmlns:a16="http://schemas.microsoft.com/office/drawing/2014/main" id="{FB2A1220-4CCE-8FF0-4F29-502C452CBF75}"/>
                </a:ext>
              </a:extLst>
            </p:cNvPr>
            <p:cNvSpPr txBox="1"/>
            <p:nvPr/>
          </p:nvSpPr>
          <p:spPr>
            <a:xfrm>
              <a:off x="578744" y="804586"/>
              <a:ext cx="2482850" cy="523220"/>
            </a:xfrm>
            <a:prstGeom prst="rect">
              <a:avLst/>
            </a:prstGeom>
            <a:noFill/>
          </p:spPr>
          <p:txBody>
            <a:bodyPr wrap="square">
              <a:spAutoFit/>
            </a:bodyPr>
            <a:lstStyle/>
            <a:p>
              <a:r>
                <a:rPr lang="de-DE" sz="1400" b="1" dirty="0">
                  <a:latin typeface="Calibri" panose="020F0502020204030204" pitchFamily="34" charset="0"/>
                </a:rPr>
                <a:t>Pionierzeit: </a:t>
              </a:r>
              <a:r>
                <a:rPr lang="de-DE" sz="1400" dirty="0">
                  <a:latin typeface="Calibri" panose="020F0502020204030204" pitchFamily="34" charset="0"/>
                </a:rPr>
                <a:t>Gründung, VW-Vertretung, erste Ausbauten</a:t>
              </a:r>
              <a:endParaRPr lang="de-CH" dirty="0">
                <a:latin typeface="Calibri" panose="020F0502020204030204" pitchFamily="34" charset="0"/>
              </a:endParaRPr>
            </a:p>
          </p:txBody>
        </p:sp>
      </p:grpSp>
      <p:sp>
        <p:nvSpPr>
          <p:cNvPr id="20" name="Freihandform: Form 19">
            <a:extLst>
              <a:ext uri="{FF2B5EF4-FFF2-40B4-BE49-F238E27FC236}">
                <a16:creationId xmlns:a16="http://schemas.microsoft.com/office/drawing/2014/main" id="{2A2C14D8-6FA3-6D51-CAD6-31CDCD3192CE}"/>
              </a:ext>
            </a:extLst>
          </p:cNvPr>
          <p:cNvSpPr/>
          <p:nvPr/>
        </p:nvSpPr>
        <p:spPr>
          <a:xfrm rot="5400000">
            <a:off x="13292722" y="-1671254"/>
            <a:ext cx="6858000" cy="3766810"/>
          </a:xfrm>
          <a:custGeom>
            <a:avLst/>
            <a:gdLst>
              <a:gd name="connsiteX0" fmla="*/ 0 w 6858000"/>
              <a:gd name="connsiteY0" fmla="*/ 3766810 h 3766810"/>
              <a:gd name="connsiteX1" fmla="*/ 0 w 6858000"/>
              <a:gd name="connsiteY1" fmla="*/ 518041 h 3766810"/>
              <a:gd name="connsiteX2" fmla="*/ 3000050 w 6858000"/>
              <a:gd name="connsiteY2" fmla="*/ 518041 h 3766810"/>
              <a:gd name="connsiteX3" fmla="*/ 3503556 w 6858000"/>
              <a:gd name="connsiteY3" fmla="*/ 0 h 3766810"/>
              <a:gd name="connsiteX4" fmla="*/ 4007063 w 6858000"/>
              <a:gd name="connsiteY4" fmla="*/ 518041 h 3766810"/>
              <a:gd name="connsiteX5" fmla="*/ 6858000 w 6858000"/>
              <a:gd name="connsiteY5" fmla="*/ 518041 h 3766810"/>
              <a:gd name="connsiteX6" fmla="*/ 6858000 w 6858000"/>
              <a:gd name="connsiteY6" fmla="*/ 3766810 h 3766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3766810">
                <a:moveTo>
                  <a:pt x="0" y="3766810"/>
                </a:moveTo>
                <a:lnTo>
                  <a:pt x="0" y="518041"/>
                </a:lnTo>
                <a:lnTo>
                  <a:pt x="3000050" y="518041"/>
                </a:lnTo>
                <a:lnTo>
                  <a:pt x="3503556" y="0"/>
                </a:lnTo>
                <a:lnTo>
                  <a:pt x="4007063" y="518041"/>
                </a:lnTo>
                <a:lnTo>
                  <a:pt x="6858000" y="518041"/>
                </a:lnTo>
                <a:lnTo>
                  <a:pt x="6858000" y="3766810"/>
                </a:lnTo>
                <a:close/>
              </a:path>
            </a:pathLst>
          </a:custGeom>
          <a:solidFill>
            <a:schemeClr val="bg1"/>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CH" dirty="0">
              <a:latin typeface="Calibri" panose="020F0502020204030204" pitchFamily="34" charset="0"/>
            </a:endParaRPr>
          </a:p>
        </p:txBody>
      </p:sp>
      <p:grpSp>
        <p:nvGrpSpPr>
          <p:cNvPr id="8" name="Gruppieren 7">
            <a:extLst>
              <a:ext uri="{FF2B5EF4-FFF2-40B4-BE49-F238E27FC236}">
                <a16:creationId xmlns:a16="http://schemas.microsoft.com/office/drawing/2014/main" id="{BD56BC64-8004-240E-3654-F5C0DE54478C}"/>
              </a:ext>
            </a:extLst>
          </p:cNvPr>
          <p:cNvGrpSpPr/>
          <p:nvPr/>
        </p:nvGrpSpPr>
        <p:grpSpPr>
          <a:xfrm>
            <a:off x="3316386" y="321367"/>
            <a:ext cx="5559228" cy="674888"/>
            <a:chOff x="247456" y="118272"/>
            <a:chExt cx="5559228" cy="674888"/>
          </a:xfrm>
        </p:grpSpPr>
        <p:sp>
          <p:nvSpPr>
            <p:cNvPr id="15" name="Rechteck 14">
              <a:extLst>
                <a:ext uri="{FF2B5EF4-FFF2-40B4-BE49-F238E27FC236}">
                  <a16:creationId xmlns:a16="http://schemas.microsoft.com/office/drawing/2014/main" id="{C1B40E3F-E15F-3DB5-3C98-0D6E3A1AFC0E}"/>
                </a:ext>
              </a:extLst>
            </p:cNvPr>
            <p:cNvSpPr/>
            <p:nvPr/>
          </p:nvSpPr>
          <p:spPr>
            <a:xfrm>
              <a:off x="247456" y="118272"/>
              <a:ext cx="5559228" cy="674888"/>
            </a:xfrm>
            <a:prstGeom prst="rect">
              <a:avLst/>
            </a:prstGeom>
            <a:solidFill>
              <a:srgbClr val="1E3C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3" name="Textfeld 2">
              <a:extLst>
                <a:ext uri="{FF2B5EF4-FFF2-40B4-BE49-F238E27FC236}">
                  <a16:creationId xmlns:a16="http://schemas.microsoft.com/office/drawing/2014/main" id="{A269AFC3-EF24-EB46-AEFB-8AA20E0E36AA}"/>
                </a:ext>
              </a:extLst>
            </p:cNvPr>
            <p:cNvSpPr txBox="1"/>
            <p:nvPr/>
          </p:nvSpPr>
          <p:spPr>
            <a:xfrm>
              <a:off x="488129" y="122259"/>
              <a:ext cx="4984011" cy="591059"/>
            </a:xfrm>
            <a:prstGeom prst="rect">
              <a:avLst/>
            </a:prstGeom>
            <a:noFill/>
          </p:spPr>
          <p:txBody>
            <a:bodyPr wrap="square">
              <a:spAutoFit/>
            </a:bodyPr>
            <a:lstStyle/>
            <a:p>
              <a:pPr algn="ctr">
                <a:lnSpc>
                  <a:spcPts val="4200"/>
                </a:lnSpc>
              </a:pPr>
              <a:r>
                <a:rPr lang="de-CH" sz="2800" b="1" i="0" dirty="0">
                  <a:solidFill>
                    <a:schemeClr val="bg1"/>
                  </a:solidFill>
                  <a:effectLst/>
                  <a:latin typeface="Calibri" panose="020F0502020204030204" pitchFamily="34" charset="0"/>
                </a:rPr>
                <a:t>65 Jahre Autohaus von Känel</a:t>
              </a:r>
            </a:p>
          </p:txBody>
        </p:sp>
      </p:grpSp>
      <p:sp>
        <p:nvSpPr>
          <p:cNvPr id="2" name="Rechteck 1">
            <a:extLst>
              <a:ext uri="{FF2B5EF4-FFF2-40B4-BE49-F238E27FC236}">
                <a16:creationId xmlns:a16="http://schemas.microsoft.com/office/drawing/2014/main" id="{E652A579-7765-1A8F-E0DA-75C898333D7A}"/>
              </a:ext>
            </a:extLst>
          </p:cNvPr>
          <p:cNvSpPr/>
          <p:nvPr/>
        </p:nvSpPr>
        <p:spPr>
          <a:xfrm>
            <a:off x="9317061" y="177421"/>
            <a:ext cx="2638378" cy="4026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3123788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1766C-66C8-9EEF-F2DA-AC10EA0D7363}"/>
            </a:ext>
          </a:extLst>
        </p:cNvPr>
        <p:cNvGrpSpPr/>
        <p:nvPr/>
      </p:nvGrpSpPr>
      <p:grpSpPr>
        <a:xfrm>
          <a:off x="0" y="0"/>
          <a:ext cx="0" cy="0"/>
          <a:chOff x="0" y="0"/>
          <a:chExt cx="0" cy="0"/>
        </a:xfrm>
      </p:grpSpPr>
      <p:sp>
        <p:nvSpPr>
          <p:cNvPr id="16" name="Rechteck 15">
            <a:extLst>
              <a:ext uri="{FF2B5EF4-FFF2-40B4-BE49-F238E27FC236}">
                <a16:creationId xmlns:a16="http://schemas.microsoft.com/office/drawing/2014/main" id="{8AD7E924-DE3F-F0B9-C4C0-CA292F4C9645}"/>
              </a:ext>
            </a:extLst>
          </p:cNvPr>
          <p:cNvSpPr/>
          <p:nvPr/>
        </p:nvSpPr>
        <p:spPr>
          <a:xfrm>
            <a:off x="9417050" y="114300"/>
            <a:ext cx="2755900" cy="57947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5" name="Textfeld 4">
            <a:extLst>
              <a:ext uri="{FF2B5EF4-FFF2-40B4-BE49-F238E27FC236}">
                <a16:creationId xmlns:a16="http://schemas.microsoft.com/office/drawing/2014/main" id="{E3A48F53-4170-3F65-4B93-2107F862E59A}"/>
              </a:ext>
            </a:extLst>
          </p:cNvPr>
          <p:cNvSpPr txBox="1"/>
          <p:nvPr/>
        </p:nvSpPr>
        <p:spPr>
          <a:xfrm>
            <a:off x="4180065" y="339869"/>
            <a:ext cx="1710840" cy="1169551"/>
          </a:xfrm>
          <a:prstGeom prst="rect">
            <a:avLst/>
          </a:prstGeom>
          <a:noFill/>
        </p:spPr>
        <p:txBody>
          <a:bodyPr wrap="square">
            <a:spAutoFit/>
          </a:bodyPr>
          <a:lstStyle/>
          <a:p>
            <a:r>
              <a:rPr lang="de-DE" sz="5400" dirty="0">
                <a:latin typeface="Calibri" panose="020F0502020204030204" pitchFamily="34" charset="0"/>
              </a:rPr>
              <a:t>90</a:t>
            </a:r>
          </a:p>
          <a:p>
            <a:r>
              <a:rPr lang="de-DE" sz="1600" dirty="0">
                <a:latin typeface="Calibri" panose="020F0502020204030204" pitchFamily="34" charset="0"/>
              </a:rPr>
              <a:t>Mitarbeitende</a:t>
            </a:r>
            <a:endParaRPr lang="de-DE" sz="2000" dirty="0">
              <a:latin typeface="Calibri" panose="020F0502020204030204" pitchFamily="34" charset="0"/>
            </a:endParaRPr>
          </a:p>
        </p:txBody>
      </p:sp>
      <p:sp>
        <p:nvSpPr>
          <p:cNvPr id="2" name="Textfeld 1">
            <a:extLst>
              <a:ext uri="{FF2B5EF4-FFF2-40B4-BE49-F238E27FC236}">
                <a16:creationId xmlns:a16="http://schemas.microsoft.com/office/drawing/2014/main" id="{DFF9A6F2-73A4-FC74-FD46-4B460D3C1E88}"/>
              </a:ext>
            </a:extLst>
          </p:cNvPr>
          <p:cNvSpPr txBox="1"/>
          <p:nvPr/>
        </p:nvSpPr>
        <p:spPr>
          <a:xfrm>
            <a:off x="6482000" y="339869"/>
            <a:ext cx="2060575" cy="1169551"/>
          </a:xfrm>
          <a:prstGeom prst="rect">
            <a:avLst/>
          </a:prstGeom>
          <a:noFill/>
        </p:spPr>
        <p:txBody>
          <a:bodyPr wrap="square">
            <a:spAutoFit/>
          </a:bodyPr>
          <a:lstStyle/>
          <a:p>
            <a:r>
              <a:rPr lang="de-DE" sz="5400" dirty="0">
                <a:latin typeface="Calibri" panose="020F0502020204030204" pitchFamily="34" charset="0"/>
              </a:rPr>
              <a:t>65</a:t>
            </a:r>
          </a:p>
          <a:p>
            <a:r>
              <a:rPr lang="de-DE" sz="1600" dirty="0">
                <a:latin typeface="Calibri" panose="020F0502020204030204" pitchFamily="34" charset="0"/>
              </a:rPr>
              <a:t>Jahre Erfahrung</a:t>
            </a:r>
          </a:p>
        </p:txBody>
      </p:sp>
      <p:sp>
        <p:nvSpPr>
          <p:cNvPr id="6" name="Textfeld 5">
            <a:extLst>
              <a:ext uri="{FF2B5EF4-FFF2-40B4-BE49-F238E27FC236}">
                <a16:creationId xmlns:a16="http://schemas.microsoft.com/office/drawing/2014/main" id="{2C709708-EC98-637D-C28F-8CB5D3597F2C}"/>
              </a:ext>
            </a:extLst>
          </p:cNvPr>
          <p:cNvSpPr txBox="1"/>
          <p:nvPr/>
        </p:nvSpPr>
        <p:spPr>
          <a:xfrm>
            <a:off x="8748831" y="339869"/>
            <a:ext cx="3217863" cy="1169551"/>
          </a:xfrm>
          <a:prstGeom prst="rect">
            <a:avLst/>
          </a:prstGeom>
          <a:noFill/>
        </p:spPr>
        <p:txBody>
          <a:bodyPr wrap="square">
            <a:spAutoFit/>
          </a:bodyPr>
          <a:lstStyle/>
          <a:p>
            <a:r>
              <a:rPr lang="de-DE" sz="2400" dirty="0">
                <a:latin typeface="Calibri" panose="020F0502020204030204" pitchFamily="34" charset="0"/>
              </a:rPr>
              <a:t>Über</a:t>
            </a:r>
            <a:r>
              <a:rPr lang="de-DE" sz="5400" dirty="0">
                <a:latin typeface="Calibri" panose="020F0502020204030204" pitchFamily="34" charset="0"/>
              </a:rPr>
              <a:t> 250</a:t>
            </a:r>
          </a:p>
          <a:p>
            <a:r>
              <a:rPr lang="de-DE" sz="1600" dirty="0">
                <a:latin typeface="Calibri" panose="020F0502020204030204" pitchFamily="34" charset="0"/>
              </a:rPr>
              <a:t>sofort verfügbare Fahrzeuge</a:t>
            </a:r>
          </a:p>
        </p:txBody>
      </p:sp>
      <p:sp>
        <p:nvSpPr>
          <p:cNvPr id="9" name="Textfeld 8">
            <a:extLst>
              <a:ext uri="{FF2B5EF4-FFF2-40B4-BE49-F238E27FC236}">
                <a16:creationId xmlns:a16="http://schemas.microsoft.com/office/drawing/2014/main" id="{83BB9A3F-5327-0747-4F0A-310DF445965D}"/>
              </a:ext>
            </a:extLst>
          </p:cNvPr>
          <p:cNvSpPr txBox="1"/>
          <p:nvPr/>
        </p:nvSpPr>
        <p:spPr>
          <a:xfrm>
            <a:off x="561193" y="367165"/>
            <a:ext cx="3289300" cy="1415772"/>
          </a:xfrm>
          <a:prstGeom prst="rect">
            <a:avLst/>
          </a:prstGeom>
          <a:noFill/>
        </p:spPr>
        <p:txBody>
          <a:bodyPr wrap="square">
            <a:spAutoFit/>
          </a:bodyPr>
          <a:lstStyle/>
          <a:p>
            <a:r>
              <a:rPr lang="de-DE" sz="5400" dirty="0">
                <a:latin typeface="Calibri" panose="020F0502020204030204" pitchFamily="34" charset="0"/>
              </a:rPr>
              <a:t>5 </a:t>
            </a:r>
            <a:r>
              <a:rPr lang="de-DE" sz="2800" dirty="0">
                <a:latin typeface="Calibri" panose="020F0502020204030204" pitchFamily="34" charset="0"/>
              </a:rPr>
              <a:t>Marken:</a:t>
            </a:r>
          </a:p>
          <a:p>
            <a:r>
              <a:rPr lang="de-DE" sz="1600" dirty="0">
                <a:latin typeface="Calibri" panose="020F0502020204030204" pitchFamily="34" charset="0"/>
              </a:rPr>
              <a:t>VW, Audi, ŠKODA, VW Nutzfahrzeuge und </a:t>
            </a:r>
            <a:r>
              <a:rPr lang="de-DE" sz="1600" dirty="0" err="1">
                <a:latin typeface="Calibri" panose="020F0502020204030204" pitchFamily="34" charset="0"/>
              </a:rPr>
              <a:t>AvK</a:t>
            </a:r>
            <a:r>
              <a:rPr lang="de-DE" sz="1600" dirty="0">
                <a:latin typeface="Calibri" panose="020F0502020204030204" pitchFamily="34" charset="0"/>
              </a:rPr>
              <a:t> Occasionen plus</a:t>
            </a:r>
          </a:p>
        </p:txBody>
      </p:sp>
      <p:sp>
        <p:nvSpPr>
          <p:cNvPr id="11" name="Textfeld 10">
            <a:extLst>
              <a:ext uri="{FF2B5EF4-FFF2-40B4-BE49-F238E27FC236}">
                <a16:creationId xmlns:a16="http://schemas.microsoft.com/office/drawing/2014/main" id="{D19F3323-27DE-AFD9-F206-68C4A9FE7A5C}"/>
              </a:ext>
            </a:extLst>
          </p:cNvPr>
          <p:cNvSpPr txBox="1"/>
          <p:nvPr/>
        </p:nvSpPr>
        <p:spPr>
          <a:xfrm>
            <a:off x="561193" y="6095274"/>
            <a:ext cx="6045200" cy="461665"/>
          </a:xfrm>
          <a:prstGeom prst="rect">
            <a:avLst/>
          </a:prstGeom>
          <a:noFill/>
        </p:spPr>
        <p:txBody>
          <a:bodyPr wrap="square">
            <a:spAutoFit/>
          </a:bodyPr>
          <a:lstStyle/>
          <a:p>
            <a:r>
              <a:rPr lang="de-DE" sz="2400" b="1" dirty="0">
                <a:latin typeface="Calibri" panose="020F0502020204030204" pitchFamily="34" charset="0"/>
              </a:rPr>
              <a:t>«Wir kümmern uns um Ihre Mobilität!»</a:t>
            </a:r>
            <a:endParaRPr lang="de-CH" sz="2400" b="1" dirty="0">
              <a:latin typeface="Calibri" panose="020F0502020204030204" pitchFamily="34" charset="0"/>
            </a:endParaRPr>
          </a:p>
        </p:txBody>
      </p:sp>
      <p:pic>
        <p:nvPicPr>
          <p:cNvPr id="15" name="Grafik 14" descr="Ein Bild, das Kleidung, Person, Team, Gruppe enthält.&#10;&#10;KI-generierte Inhalte können fehlerhaft sein.">
            <a:extLst>
              <a:ext uri="{FF2B5EF4-FFF2-40B4-BE49-F238E27FC236}">
                <a16:creationId xmlns:a16="http://schemas.microsoft.com/office/drawing/2014/main" id="{3D4C9660-F51A-2ADA-5DDD-95723F36CC66}"/>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0" y="2094195"/>
            <a:ext cx="12192000" cy="3793066"/>
          </a:xfrm>
          <a:prstGeom prst="rect">
            <a:avLst/>
          </a:prstGeom>
        </p:spPr>
      </p:pic>
      <p:pic>
        <p:nvPicPr>
          <p:cNvPr id="8" name="Grafik 7">
            <a:extLst>
              <a:ext uri="{FF2B5EF4-FFF2-40B4-BE49-F238E27FC236}">
                <a16:creationId xmlns:a16="http://schemas.microsoft.com/office/drawing/2014/main" id="{1D0D4C69-17A0-FA07-8D29-4EDF1008CC7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8382000" y="6136218"/>
            <a:ext cx="3223784" cy="479444"/>
          </a:xfrm>
          <a:prstGeom prst="rect">
            <a:avLst/>
          </a:prstGeom>
        </p:spPr>
      </p:pic>
    </p:spTree>
    <p:extLst>
      <p:ext uri="{BB962C8B-B14F-4D97-AF65-F5344CB8AC3E}">
        <p14:creationId xmlns:p14="http://schemas.microsoft.com/office/powerpoint/2010/main" val="3088580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Person, Kleidung, Landfahrzeug, Rad enthält.&#10;&#10;KI-generierte Inhalte können fehlerhaft sein.">
            <a:extLst>
              <a:ext uri="{FF2B5EF4-FFF2-40B4-BE49-F238E27FC236}">
                <a16:creationId xmlns:a16="http://schemas.microsoft.com/office/drawing/2014/main" id="{F6E49F69-473F-F092-3CCC-E8C0B6F76EA8}"/>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0" y="12700"/>
            <a:ext cx="12319000" cy="6858000"/>
          </a:xfrm>
          <a:prstGeom prst="rect">
            <a:avLst/>
          </a:prstGeom>
        </p:spPr>
      </p:pic>
      <p:grpSp>
        <p:nvGrpSpPr>
          <p:cNvPr id="16" name="Gruppieren 15">
            <a:extLst>
              <a:ext uri="{FF2B5EF4-FFF2-40B4-BE49-F238E27FC236}">
                <a16:creationId xmlns:a16="http://schemas.microsoft.com/office/drawing/2014/main" id="{884E7D9A-736E-B806-D0BF-44AF64CF3CDA}"/>
              </a:ext>
            </a:extLst>
          </p:cNvPr>
          <p:cNvGrpSpPr/>
          <p:nvPr/>
        </p:nvGrpSpPr>
        <p:grpSpPr>
          <a:xfrm>
            <a:off x="455848" y="3780711"/>
            <a:ext cx="3784600" cy="2861389"/>
            <a:chOff x="2768600" y="1854716"/>
            <a:chExt cx="3784600" cy="2861389"/>
          </a:xfrm>
        </p:grpSpPr>
        <p:sp>
          <p:nvSpPr>
            <p:cNvPr id="6" name="Rechteck 5">
              <a:extLst>
                <a:ext uri="{FF2B5EF4-FFF2-40B4-BE49-F238E27FC236}">
                  <a16:creationId xmlns:a16="http://schemas.microsoft.com/office/drawing/2014/main" id="{CD404E8E-C92E-C716-10D5-2AF784F433F5}"/>
                </a:ext>
              </a:extLst>
            </p:cNvPr>
            <p:cNvSpPr/>
            <p:nvPr/>
          </p:nvSpPr>
          <p:spPr>
            <a:xfrm>
              <a:off x="2768600" y="1854716"/>
              <a:ext cx="3784600" cy="2861389"/>
            </a:xfrm>
            <a:prstGeom prst="rect">
              <a:avLst/>
            </a:prstGeom>
            <a:solidFill>
              <a:schemeClr val="tx1">
                <a:alpha val="75000"/>
              </a:schemeClr>
            </a:solidFill>
            <a:ln>
              <a:noFill/>
            </a:ln>
            <a:effectLst>
              <a:outerShdw blurRad="50800" dist="50800" dir="5400000" algn="ctr" rotWithShape="0">
                <a:srgbClr val="000000">
                  <a:alpha val="20000"/>
                </a:srgb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dirty="0">
                <a:latin typeface="Calibri" panose="020F0502020204030204" pitchFamily="34" charset="0"/>
              </a:endParaRPr>
            </a:p>
          </p:txBody>
        </p:sp>
        <p:sp>
          <p:nvSpPr>
            <p:cNvPr id="8" name="Textfeld 7">
              <a:extLst>
                <a:ext uri="{FF2B5EF4-FFF2-40B4-BE49-F238E27FC236}">
                  <a16:creationId xmlns:a16="http://schemas.microsoft.com/office/drawing/2014/main" id="{E046391B-74BE-3025-790A-3550F80086E1}"/>
                </a:ext>
              </a:extLst>
            </p:cNvPr>
            <p:cNvSpPr txBox="1"/>
            <p:nvPr/>
          </p:nvSpPr>
          <p:spPr>
            <a:xfrm>
              <a:off x="3003550" y="2828836"/>
              <a:ext cx="3452577" cy="1546577"/>
            </a:xfrm>
            <a:prstGeom prst="rect">
              <a:avLst/>
            </a:prstGeom>
            <a:noFill/>
          </p:spPr>
          <p:txBody>
            <a:bodyPr wrap="square">
              <a:spAutoFit/>
            </a:bodyPr>
            <a:lstStyle/>
            <a:p>
              <a:r>
                <a:rPr lang="de-DE" sz="1350" b="0" i="0" dirty="0">
                  <a:solidFill>
                    <a:schemeClr val="bg1"/>
                  </a:solidFill>
                  <a:effectLst/>
                  <a:latin typeface="Calibri" panose="020F0502020204030204" pitchFamily="34" charset="0"/>
                </a:rPr>
                <a:t>Das Autohaus von Känel hat eine richtige Willkommenskultur. Die Mitarbeitenden sind allesamt freundlich und aufgestellt, die Beratung und Leistungen sind vorbildlich. </a:t>
              </a:r>
            </a:p>
            <a:p>
              <a:br>
                <a:rPr lang="de-DE" sz="1350" dirty="0">
                  <a:solidFill>
                    <a:schemeClr val="bg1"/>
                  </a:solidFill>
                  <a:latin typeface="Calibri" panose="020F0502020204030204" pitchFamily="34" charset="0"/>
                </a:rPr>
              </a:br>
              <a:r>
                <a:rPr lang="de-DE" sz="1350" b="0" i="0" dirty="0">
                  <a:solidFill>
                    <a:schemeClr val="bg1"/>
                  </a:solidFill>
                  <a:effectLst/>
                  <a:latin typeface="Calibri" panose="020F0502020204030204" pitchFamily="34" charset="0"/>
                </a:rPr>
                <a:t>Von der Beratung bis zur Ablieferung, top! Absolut empfehlenswert!</a:t>
              </a:r>
              <a:endParaRPr lang="de-CH" sz="1350" dirty="0">
                <a:solidFill>
                  <a:schemeClr val="bg1"/>
                </a:solidFill>
                <a:latin typeface="Calibri" panose="020F0502020204030204" pitchFamily="34" charset="0"/>
              </a:endParaRPr>
            </a:p>
          </p:txBody>
        </p:sp>
        <p:grpSp>
          <p:nvGrpSpPr>
            <p:cNvPr id="14" name="Gruppieren 13">
              <a:extLst>
                <a:ext uri="{FF2B5EF4-FFF2-40B4-BE49-F238E27FC236}">
                  <a16:creationId xmlns:a16="http://schemas.microsoft.com/office/drawing/2014/main" id="{1B4824EF-FE11-94E6-19E1-FAC24872FCDF}"/>
                </a:ext>
              </a:extLst>
            </p:cNvPr>
            <p:cNvGrpSpPr/>
            <p:nvPr/>
          </p:nvGrpSpPr>
          <p:grpSpPr>
            <a:xfrm>
              <a:off x="3091180" y="2403564"/>
              <a:ext cx="1174592" cy="187960"/>
              <a:chOff x="3091180" y="2522220"/>
              <a:chExt cx="1174592" cy="187960"/>
            </a:xfrm>
          </p:grpSpPr>
          <p:sp>
            <p:nvSpPr>
              <p:cNvPr id="9" name="Stern: 5 Zacken 8">
                <a:extLst>
                  <a:ext uri="{FF2B5EF4-FFF2-40B4-BE49-F238E27FC236}">
                    <a16:creationId xmlns:a16="http://schemas.microsoft.com/office/drawing/2014/main" id="{B28B5943-3358-5FE2-64A2-3345DD154843}"/>
                  </a:ext>
                </a:extLst>
              </p:cNvPr>
              <p:cNvSpPr/>
              <p:nvPr/>
            </p:nvSpPr>
            <p:spPr>
              <a:xfrm>
                <a:off x="3091180"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10" name="Stern: 5 Zacken 9">
                <a:extLst>
                  <a:ext uri="{FF2B5EF4-FFF2-40B4-BE49-F238E27FC236}">
                    <a16:creationId xmlns:a16="http://schemas.microsoft.com/office/drawing/2014/main" id="{417E76D4-555E-017F-C2E6-EB489A976C9A}"/>
                  </a:ext>
                </a:extLst>
              </p:cNvPr>
              <p:cNvSpPr/>
              <p:nvPr/>
            </p:nvSpPr>
            <p:spPr>
              <a:xfrm>
                <a:off x="3343592"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11" name="Stern: 5 Zacken 10">
                <a:extLst>
                  <a:ext uri="{FF2B5EF4-FFF2-40B4-BE49-F238E27FC236}">
                    <a16:creationId xmlns:a16="http://schemas.microsoft.com/office/drawing/2014/main" id="{2BA3E7BA-71C4-6DF2-765D-E1C6A79F50AE}"/>
                  </a:ext>
                </a:extLst>
              </p:cNvPr>
              <p:cNvSpPr/>
              <p:nvPr/>
            </p:nvSpPr>
            <p:spPr>
              <a:xfrm>
                <a:off x="3596004"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12" name="Stern: 5 Zacken 11">
                <a:extLst>
                  <a:ext uri="{FF2B5EF4-FFF2-40B4-BE49-F238E27FC236}">
                    <a16:creationId xmlns:a16="http://schemas.microsoft.com/office/drawing/2014/main" id="{854261D7-0959-D47C-E16D-A5A59D4D418B}"/>
                  </a:ext>
                </a:extLst>
              </p:cNvPr>
              <p:cNvSpPr/>
              <p:nvPr/>
            </p:nvSpPr>
            <p:spPr>
              <a:xfrm>
                <a:off x="3848416"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13" name="Stern: 5 Zacken 12">
                <a:extLst>
                  <a:ext uri="{FF2B5EF4-FFF2-40B4-BE49-F238E27FC236}">
                    <a16:creationId xmlns:a16="http://schemas.microsoft.com/office/drawing/2014/main" id="{A27685C1-543E-14C9-BFCD-8DAB5AE7C241}"/>
                  </a:ext>
                </a:extLst>
              </p:cNvPr>
              <p:cNvSpPr/>
              <p:nvPr/>
            </p:nvSpPr>
            <p:spPr>
              <a:xfrm>
                <a:off x="4077812"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grpSp>
        <p:sp>
          <p:nvSpPr>
            <p:cNvPr id="15" name="Textfeld 14">
              <a:extLst>
                <a:ext uri="{FF2B5EF4-FFF2-40B4-BE49-F238E27FC236}">
                  <a16:creationId xmlns:a16="http://schemas.microsoft.com/office/drawing/2014/main" id="{39A043FB-6EC0-EE2B-1B13-39A9C24351FC}"/>
                </a:ext>
              </a:extLst>
            </p:cNvPr>
            <p:cNvSpPr txBox="1"/>
            <p:nvPr/>
          </p:nvSpPr>
          <p:spPr>
            <a:xfrm>
              <a:off x="3003550" y="2126565"/>
              <a:ext cx="2959100" cy="276999"/>
            </a:xfrm>
            <a:prstGeom prst="rect">
              <a:avLst/>
            </a:prstGeom>
            <a:noFill/>
          </p:spPr>
          <p:txBody>
            <a:bodyPr wrap="square">
              <a:spAutoFit/>
            </a:bodyPr>
            <a:lstStyle/>
            <a:p>
              <a:r>
                <a:rPr lang="de-DE" sz="1200" b="0" i="0" dirty="0">
                  <a:solidFill>
                    <a:schemeClr val="bg1"/>
                  </a:solidFill>
                  <a:effectLst/>
                  <a:latin typeface="Calibri" panose="020F0502020204030204" pitchFamily="34" charset="0"/>
                </a:rPr>
                <a:t>Eine von vielen Google Bewertungen…</a:t>
              </a:r>
              <a:endParaRPr lang="de-CH" sz="1200" dirty="0">
                <a:solidFill>
                  <a:schemeClr val="bg1"/>
                </a:solidFill>
                <a:latin typeface="Calibri" panose="020F0502020204030204" pitchFamily="34" charset="0"/>
              </a:endParaRPr>
            </a:p>
          </p:txBody>
        </p:sp>
      </p:grpSp>
      <p:grpSp>
        <p:nvGrpSpPr>
          <p:cNvPr id="17" name="Gruppieren 16">
            <a:extLst>
              <a:ext uri="{FF2B5EF4-FFF2-40B4-BE49-F238E27FC236}">
                <a16:creationId xmlns:a16="http://schemas.microsoft.com/office/drawing/2014/main" id="{65E1E3F3-5DE9-0939-2A9A-E2C216E6153A}"/>
              </a:ext>
            </a:extLst>
          </p:cNvPr>
          <p:cNvGrpSpPr/>
          <p:nvPr/>
        </p:nvGrpSpPr>
        <p:grpSpPr>
          <a:xfrm>
            <a:off x="455848" y="567611"/>
            <a:ext cx="3784600" cy="2645488"/>
            <a:chOff x="2768600" y="1854716"/>
            <a:chExt cx="3784600" cy="2645488"/>
          </a:xfrm>
        </p:grpSpPr>
        <p:sp>
          <p:nvSpPr>
            <p:cNvPr id="18" name="Rechteck 17">
              <a:extLst>
                <a:ext uri="{FF2B5EF4-FFF2-40B4-BE49-F238E27FC236}">
                  <a16:creationId xmlns:a16="http://schemas.microsoft.com/office/drawing/2014/main" id="{4185C486-56AB-5CEF-745A-DCFD68B6F4DD}"/>
                </a:ext>
              </a:extLst>
            </p:cNvPr>
            <p:cNvSpPr/>
            <p:nvPr/>
          </p:nvSpPr>
          <p:spPr>
            <a:xfrm>
              <a:off x="2768600" y="1854716"/>
              <a:ext cx="3784600" cy="2645488"/>
            </a:xfrm>
            <a:prstGeom prst="rect">
              <a:avLst/>
            </a:prstGeom>
            <a:solidFill>
              <a:schemeClr val="tx1">
                <a:alpha val="75000"/>
              </a:schemeClr>
            </a:solidFill>
            <a:ln>
              <a:noFill/>
            </a:ln>
            <a:effectLst>
              <a:outerShdw blurRad="50800" dist="50800" dir="5400000" algn="ctr" rotWithShape="0">
                <a:srgbClr val="000000">
                  <a:alpha val="20000"/>
                </a:srgb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dirty="0">
                <a:latin typeface="Calibri" panose="020F0502020204030204" pitchFamily="34" charset="0"/>
              </a:endParaRPr>
            </a:p>
          </p:txBody>
        </p:sp>
        <p:sp>
          <p:nvSpPr>
            <p:cNvPr id="19" name="Textfeld 18">
              <a:extLst>
                <a:ext uri="{FF2B5EF4-FFF2-40B4-BE49-F238E27FC236}">
                  <a16:creationId xmlns:a16="http://schemas.microsoft.com/office/drawing/2014/main" id="{5972E190-31DB-CD42-D2C6-16B4B70E2BEC}"/>
                </a:ext>
              </a:extLst>
            </p:cNvPr>
            <p:cNvSpPr txBox="1"/>
            <p:nvPr/>
          </p:nvSpPr>
          <p:spPr>
            <a:xfrm>
              <a:off x="3003550" y="2828836"/>
              <a:ext cx="3452577" cy="1338828"/>
            </a:xfrm>
            <a:prstGeom prst="rect">
              <a:avLst/>
            </a:prstGeom>
            <a:noFill/>
          </p:spPr>
          <p:txBody>
            <a:bodyPr wrap="square">
              <a:spAutoFit/>
            </a:bodyPr>
            <a:lstStyle/>
            <a:p>
              <a:r>
                <a:rPr lang="de-DE" sz="1350" b="0" i="0" dirty="0">
                  <a:solidFill>
                    <a:schemeClr val="bg1"/>
                  </a:solidFill>
                  <a:effectLst/>
                  <a:latin typeface="Calibri" panose="020F0502020204030204" pitchFamily="34" charset="0"/>
                </a:rPr>
                <a:t>Sehr guter und zuvorkommender Service – genau das schätzt man auch als Kunde von Swiss </a:t>
              </a:r>
              <a:r>
                <a:rPr lang="de-DE" sz="1350" b="0" i="0" dirty="0" err="1">
                  <a:solidFill>
                    <a:schemeClr val="bg1"/>
                  </a:solidFill>
                  <a:effectLst/>
                  <a:latin typeface="Calibri" panose="020F0502020204030204" pitchFamily="34" charset="0"/>
                </a:rPr>
                <a:t>Helicopter</a:t>
              </a:r>
              <a:r>
                <a:rPr lang="de-DE" sz="1350" b="0" i="0" dirty="0">
                  <a:solidFill>
                    <a:schemeClr val="bg1"/>
                  </a:solidFill>
                  <a:effectLst/>
                  <a:latin typeface="Calibri" panose="020F0502020204030204" pitchFamily="34" charset="0"/>
                </a:rPr>
                <a:t>. Das Team vom Autohaus von Känel ist sehr freundlich, flexibel und denkt mit. Alles lief reibungslos – rundum positiv und absolut empfehlenswert!</a:t>
              </a:r>
              <a:endParaRPr lang="de-CH" sz="1350" dirty="0">
                <a:solidFill>
                  <a:schemeClr val="bg1"/>
                </a:solidFill>
                <a:latin typeface="Calibri" panose="020F0502020204030204" pitchFamily="34" charset="0"/>
              </a:endParaRPr>
            </a:p>
          </p:txBody>
        </p:sp>
        <p:grpSp>
          <p:nvGrpSpPr>
            <p:cNvPr id="20" name="Gruppieren 19">
              <a:extLst>
                <a:ext uri="{FF2B5EF4-FFF2-40B4-BE49-F238E27FC236}">
                  <a16:creationId xmlns:a16="http://schemas.microsoft.com/office/drawing/2014/main" id="{DFE2AF8C-176D-1A2D-06EF-EE8B3E1EC5D9}"/>
                </a:ext>
              </a:extLst>
            </p:cNvPr>
            <p:cNvGrpSpPr/>
            <p:nvPr/>
          </p:nvGrpSpPr>
          <p:grpSpPr>
            <a:xfrm>
              <a:off x="3091180" y="2403564"/>
              <a:ext cx="1174592" cy="187960"/>
              <a:chOff x="3091180" y="2522220"/>
              <a:chExt cx="1174592" cy="187960"/>
            </a:xfrm>
          </p:grpSpPr>
          <p:sp>
            <p:nvSpPr>
              <p:cNvPr id="22" name="Stern: 5 Zacken 21">
                <a:extLst>
                  <a:ext uri="{FF2B5EF4-FFF2-40B4-BE49-F238E27FC236}">
                    <a16:creationId xmlns:a16="http://schemas.microsoft.com/office/drawing/2014/main" id="{B8F80A82-0A19-7F7B-1982-475FEDFD7E84}"/>
                  </a:ext>
                </a:extLst>
              </p:cNvPr>
              <p:cNvSpPr/>
              <p:nvPr/>
            </p:nvSpPr>
            <p:spPr>
              <a:xfrm>
                <a:off x="3091180"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23" name="Stern: 5 Zacken 22">
                <a:extLst>
                  <a:ext uri="{FF2B5EF4-FFF2-40B4-BE49-F238E27FC236}">
                    <a16:creationId xmlns:a16="http://schemas.microsoft.com/office/drawing/2014/main" id="{D0C8F8C4-D616-ACED-991E-456B62B6462C}"/>
                  </a:ext>
                </a:extLst>
              </p:cNvPr>
              <p:cNvSpPr/>
              <p:nvPr/>
            </p:nvSpPr>
            <p:spPr>
              <a:xfrm>
                <a:off x="3343592"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24" name="Stern: 5 Zacken 23">
                <a:extLst>
                  <a:ext uri="{FF2B5EF4-FFF2-40B4-BE49-F238E27FC236}">
                    <a16:creationId xmlns:a16="http://schemas.microsoft.com/office/drawing/2014/main" id="{35B81573-27B6-363B-957F-AD048DD84472}"/>
                  </a:ext>
                </a:extLst>
              </p:cNvPr>
              <p:cNvSpPr/>
              <p:nvPr/>
            </p:nvSpPr>
            <p:spPr>
              <a:xfrm>
                <a:off x="3596004"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25" name="Stern: 5 Zacken 24">
                <a:extLst>
                  <a:ext uri="{FF2B5EF4-FFF2-40B4-BE49-F238E27FC236}">
                    <a16:creationId xmlns:a16="http://schemas.microsoft.com/office/drawing/2014/main" id="{AC4461E6-3BB3-7A85-79D0-2C958B770296}"/>
                  </a:ext>
                </a:extLst>
              </p:cNvPr>
              <p:cNvSpPr/>
              <p:nvPr/>
            </p:nvSpPr>
            <p:spPr>
              <a:xfrm>
                <a:off x="3848416"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26" name="Stern: 5 Zacken 25">
                <a:extLst>
                  <a:ext uri="{FF2B5EF4-FFF2-40B4-BE49-F238E27FC236}">
                    <a16:creationId xmlns:a16="http://schemas.microsoft.com/office/drawing/2014/main" id="{82910477-8066-9EB3-B683-E92D441EA054}"/>
                  </a:ext>
                </a:extLst>
              </p:cNvPr>
              <p:cNvSpPr/>
              <p:nvPr/>
            </p:nvSpPr>
            <p:spPr>
              <a:xfrm>
                <a:off x="4077812"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grpSp>
        <p:sp>
          <p:nvSpPr>
            <p:cNvPr id="21" name="Textfeld 20">
              <a:extLst>
                <a:ext uri="{FF2B5EF4-FFF2-40B4-BE49-F238E27FC236}">
                  <a16:creationId xmlns:a16="http://schemas.microsoft.com/office/drawing/2014/main" id="{5399E5BE-E1F7-0A43-73E8-88018317CFAD}"/>
                </a:ext>
              </a:extLst>
            </p:cNvPr>
            <p:cNvSpPr txBox="1"/>
            <p:nvPr/>
          </p:nvSpPr>
          <p:spPr>
            <a:xfrm>
              <a:off x="3003550" y="2126565"/>
              <a:ext cx="2959100" cy="276999"/>
            </a:xfrm>
            <a:prstGeom prst="rect">
              <a:avLst/>
            </a:prstGeom>
            <a:noFill/>
          </p:spPr>
          <p:txBody>
            <a:bodyPr wrap="square">
              <a:spAutoFit/>
            </a:bodyPr>
            <a:lstStyle/>
            <a:p>
              <a:r>
                <a:rPr lang="de-DE" sz="1200" b="0" i="0" dirty="0">
                  <a:solidFill>
                    <a:schemeClr val="bg1"/>
                  </a:solidFill>
                  <a:effectLst/>
                  <a:latin typeface="Calibri" panose="020F0502020204030204" pitchFamily="34" charset="0"/>
                </a:rPr>
                <a:t>Swiss </a:t>
              </a:r>
              <a:r>
                <a:rPr lang="de-DE" sz="1200" b="0" i="0" dirty="0" err="1">
                  <a:solidFill>
                    <a:schemeClr val="bg1"/>
                  </a:solidFill>
                  <a:effectLst/>
                  <a:latin typeface="Calibri" panose="020F0502020204030204" pitchFamily="34" charset="0"/>
                </a:rPr>
                <a:t>Helicopter</a:t>
              </a:r>
              <a:endParaRPr lang="de-CH" sz="1200" dirty="0">
                <a:solidFill>
                  <a:schemeClr val="bg1"/>
                </a:solidFill>
                <a:latin typeface="Calibri" panose="020F0502020204030204" pitchFamily="34" charset="0"/>
              </a:endParaRPr>
            </a:p>
          </p:txBody>
        </p:sp>
      </p:grpSp>
      <p:grpSp>
        <p:nvGrpSpPr>
          <p:cNvPr id="27" name="Gruppieren 26">
            <a:extLst>
              <a:ext uri="{FF2B5EF4-FFF2-40B4-BE49-F238E27FC236}">
                <a16:creationId xmlns:a16="http://schemas.microsoft.com/office/drawing/2014/main" id="{3CB607FA-FE50-0E88-1F8C-1283595A8A5A}"/>
              </a:ext>
            </a:extLst>
          </p:cNvPr>
          <p:cNvGrpSpPr/>
          <p:nvPr/>
        </p:nvGrpSpPr>
        <p:grpSpPr>
          <a:xfrm>
            <a:off x="7716602" y="567611"/>
            <a:ext cx="3784600" cy="2645488"/>
            <a:chOff x="2768600" y="1854716"/>
            <a:chExt cx="3784600" cy="2645488"/>
          </a:xfrm>
        </p:grpSpPr>
        <p:sp>
          <p:nvSpPr>
            <p:cNvPr id="28" name="Rechteck 27">
              <a:extLst>
                <a:ext uri="{FF2B5EF4-FFF2-40B4-BE49-F238E27FC236}">
                  <a16:creationId xmlns:a16="http://schemas.microsoft.com/office/drawing/2014/main" id="{25C12FF6-4A29-67AB-FC3C-67D020A58FD6}"/>
                </a:ext>
              </a:extLst>
            </p:cNvPr>
            <p:cNvSpPr/>
            <p:nvPr/>
          </p:nvSpPr>
          <p:spPr>
            <a:xfrm>
              <a:off x="2768600" y="1854716"/>
              <a:ext cx="3784600" cy="2645488"/>
            </a:xfrm>
            <a:prstGeom prst="rect">
              <a:avLst/>
            </a:prstGeom>
            <a:solidFill>
              <a:schemeClr val="tx1">
                <a:alpha val="75000"/>
              </a:schemeClr>
            </a:solidFill>
            <a:ln>
              <a:noFill/>
            </a:ln>
            <a:effectLst>
              <a:outerShdw blurRad="50800" dist="50800" dir="5400000" algn="ctr" rotWithShape="0">
                <a:srgbClr val="000000">
                  <a:alpha val="20000"/>
                </a:srgb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dirty="0">
                <a:latin typeface="Calibri" panose="020F0502020204030204" pitchFamily="34" charset="0"/>
              </a:endParaRPr>
            </a:p>
          </p:txBody>
        </p:sp>
        <p:sp>
          <p:nvSpPr>
            <p:cNvPr id="29" name="Textfeld 28">
              <a:extLst>
                <a:ext uri="{FF2B5EF4-FFF2-40B4-BE49-F238E27FC236}">
                  <a16:creationId xmlns:a16="http://schemas.microsoft.com/office/drawing/2014/main" id="{C2CDBE95-371B-9583-D39A-88B1835AE23D}"/>
                </a:ext>
              </a:extLst>
            </p:cNvPr>
            <p:cNvSpPr txBox="1"/>
            <p:nvPr/>
          </p:nvSpPr>
          <p:spPr>
            <a:xfrm>
              <a:off x="3003550" y="2828836"/>
              <a:ext cx="3452577" cy="1546577"/>
            </a:xfrm>
            <a:prstGeom prst="rect">
              <a:avLst/>
            </a:prstGeom>
            <a:noFill/>
          </p:spPr>
          <p:txBody>
            <a:bodyPr wrap="square">
              <a:spAutoFit/>
            </a:bodyPr>
            <a:lstStyle/>
            <a:p>
              <a:r>
                <a:rPr lang="de-DE" sz="1350" b="0" i="0" dirty="0">
                  <a:solidFill>
                    <a:schemeClr val="bg1"/>
                  </a:solidFill>
                  <a:effectLst/>
                  <a:latin typeface="Calibri" panose="020F0502020204030204" pitchFamily="34" charset="0"/>
                </a:rPr>
                <a:t>Bereits über 20 Fahrzeuge in den letzten 6 Jahren durften wir von der Rexhepi AG bei Autohaus von Känel in Frutigen entgegen nehmen oder haben jemanden Empfehlen können! und 20 Mal einfach nur Top. Sehr Empfehlenswert im Verkauf, Werkstatt oder Carrosserie &amp; Spritzwerk! Weiter so!</a:t>
              </a:r>
              <a:endParaRPr lang="de-CH" sz="1350" dirty="0">
                <a:solidFill>
                  <a:schemeClr val="bg1"/>
                </a:solidFill>
                <a:latin typeface="Calibri" panose="020F0502020204030204" pitchFamily="34" charset="0"/>
              </a:endParaRPr>
            </a:p>
          </p:txBody>
        </p:sp>
        <p:grpSp>
          <p:nvGrpSpPr>
            <p:cNvPr id="30" name="Gruppieren 29">
              <a:extLst>
                <a:ext uri="{FF2B5EF4-FFF2-40B4-BE49-F238E27FC236}">
                  <a16:creationId xmlns:a16="http://schemas.microsoft.com/office/drawing/2014/main" id="{42FD1552-5256-4AC9-5CE8-FA8E57990C34}"/>
                </a:ext>
              </a:extLst>
            </p:cNvPr>
            <p:cNvGrpSpPr/>
            <p:nvPr/>
          </p:nvGrpSpPr>
          <p:grpSpPr>
            <a:xfrm>
              <a:off x="3091180" y="2403564"/>
              <a:ext cx="1174592" cy="187960"/>
              <a:chOff x="3091180" y="2522220"/>
              <a:chExt cx="1174592" cy="187960"/>
            </a:xfrm>
          </p:grpSpPr>
          <p:sp>
            <p:nvSpPr>
              <p:cNvPr id="32" name="Stern: 5 Zacken 31">
                <a:extLst>
                  <a:ext uri="{FF2B5EF4-FFF2-40B4-BE49-F238E27FC236}">
                    <a16:creationId xmlns:a16="http://schemas.microsoft.com/office/drawing/2014/main" id="{E1EB5291-9B7E-EF96-CE53-2630CCEF23E0}"/>
                  </a:ext>
                </a:extLst>
              </p:cNvPr>
              <p:cNvSpPr/>
              <p:nvPr/>
            </p:nvSpPr>
            <p:spPr>
              <a:xfrm>
                <a:off x="3091180"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33" name="Stern: 5 Zacken 32">
                <a:extLst>
                  <a:ext uri="{FF2B5EF4-FFF2-40B4-BE49-F238E27FC236}">
                    <a16:creationId xmlns:a16="http://schemas.microsoft.com/office/drawing/2014/main" id="{76B80A47-D5B7-E484-03D7-6FBCEB9E41FE}"/>
                  </a:ext>
                </a:extLst>
              </p:cNvPr>
              <p:cNvSpPr/>
              <p:nvPr/>
            </p:nvSpPr>
            <p:spPr>
              <a:xfrm>
                <a:off x="3343592"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34" name="Stern: 5 Zacken 33">
                <a:extLst>
                  <a:ext uri="{FF2B5EF4-FFF2-40B4-BE49-F238E27FC236}">
                    <a16:creationId xmlns:a16="http://schemas.microsoft.com/office/drawing/2014/main" id="{2F5C00CB-93E1-5FA1-9566-D007E8CBE9B4}"/>
                  </a:ext>
                </a:extLst>
              </p:cNvPr>
              <p:cNvSpPr/>
              <p:nvPr/>
            </p:nvSpPr>
            <p:spPr>
              <a:xfrm>
                <a:off x="3596004"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35" name="Stern: 5 Zacken 34">
                <a:extLst>
                  <a:ext uri="{FF2B5EF4-FFF2-40B4-BE49-F238E27FC236}">
                    <a16:creationId xmlns:a16="http://schemas.microsoft.com/office/drawing/2014/main" id="{26FCC2D8-D923-F758-F8DF-EDB12F20577C}"/>
                  </a:ext>
                </a:extLst>
              </p:cNvPr>
              <p:cNvSpPr/>
              <p:nvPr/>
            </p:nvSpPr>
            <p:spPr>
              <a:xfrm>
                <a:off x="3848416"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36" name="Stern: 5 Zacken 35">
                <a:extLst>
                  <a:ext uri="{FF2B5EF4-FFF2-40B4-BE49-F238E27FC236}">
                    <a16:creationId xmlns:a16="http://schemas.microsoft.com/office/drawing/2014/main" id="{CFDB48B6-02B8-984E-47FE-BB7CAD3F96F3}"/>
                  </a:ext>
                </a:extLst>
              </p:cNvPr>
              <p:cNvSpPr/>
              <p:nvPr/>
            </p:nvSpPr>
            <p:spPr>
              <a:xfrm>
                <a:off x="4077812"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grpSp>
        <p:sp>
          <p:nvSpPr>
            <p:cNvPr id="31" name="Textfeld 30">
              <a:extLst>
                <a:ext uri="{FF2B5EF4-FFF2-40B4-BE49-F238E27FC236}">
                  <a16:creationId xmlns:a16="http://schemas.microsoft.com/office/drawing/2014/main" id="{7BB3A16D-F2CB-844E-F11A-2AE2849B3C8E}"/>
                </a:ext>
              </a:extLst>
            </p:cNvPr>
            <p:cNvSpPr txBox="1"/>
            <p:nvPr/>
          </p:nvSpPr>
          <p:spPr>
            <a:xfrm>
              <a:off x="3003550" y="2126565"/>
              <a:ext cx="2959100" cy="276999"/>
            </a:xfrm>
            <a:prstGeom prst="rect">
              <a:avLst/>
            </a:prstGeom>
            <a:noFill/>
          </p:spPr>
          <p:txBody>
            <a:bodyPr wrap="square">
              <a:spAutoFit/>
            </a:bodyPr>
            <a:lstStyle/>
            <a:p>
              <a:r>
                <a:rPr lang="de-DE" sz="1200" b="0" i="0" dirty="0">
                  <a:solidFill>
                    <a:schemeClr val="bg1"/>
                  </a:solidFill>
                  <a:effectLst/>
                  <a:latin typeface="Calibri" panose="020F0502020204030204" pitchFamily="34" charset="0"/>
                </a:rPr>
                <a:t> Rexhepi AG</a:t>
              </a:r>
              <a:endParaRPr lang="de-CH" sz="1200" dirty="0">
                <a:solidFill>
                  <a:schemeClr val="bg1"/>
                </a:solidFill>
                <a:latin typeface="Calibri" panose="020F0502020204030204" pitchFamily="34" charset="0"/>
              </a:endParaRPr>
            </a:p>
          </p:txBody>
        </p:sp>
      </p:grpSp>
      <p:grpSp>
        <p:nvGrpSpPr>
          <p:cNvPr id="38" name="Gruppieren 37">
            <a:extLst>
              <a:ext uri="{FF2B5EF4-FFF2-40B4-BE49-F238E27FC236}">
                <a16:creationId xmlns:a16="http://schemas.microsoft.com/office/drawing/2014/main" id="{CF4099D5-C6DC-7125-F00F-7DE04584A208}"/>
              </a:ext>
            </a:extLst>
          </p:cNvPr>
          <p:cNvGrpSpPr/>
          <p:nvPr/>
        </p:nvGrpSpPr>
        <p:grpSpPr>
          <a:xfrm>
            <a:off x="7716602" y="3634421"/>
            <a:ext cx="3784600" cy="2861389"/>
            <a:chOff x="2768600" y="1854716"/>
            <a:chExt cx="3784600" cy="2861389"/>
          </a:xfrm>
        </p:grpSpPr>
        <p:sp>
          <p:nvSpPr>
            <p:cNvPr id="39" name="Rechteck 38">
              <a:extLst>
                <a:ext uri="{FF2B5EF4-FFF2-40B4-BE49-F238E27FC236}">
                  <a16:creationId xmlns:a16="http://schemas.microsoft.com/office/drawing/2014/main" id="{B47B6862-1644-5655-6882-4E5C119E0C1C}"/>
                </a:ext>
              </a:extLst>
            </p:cNvPr>
            <p:cNvSpPr/>
            <p:nvPr/>
          </p:nvSpPr>
          <p:spPr>
            <a:xfrm>
              <a:off x="2768600" y="1854716"/>
              <a:ext cx="3784600" cy="2861389"/>
            </a:xfrm>
            <a:prstGeom prst="rect">
              <a:avLst/>
            </a:prstGeom>
            <a:solidFill>
              <a:schemeClr val="tx1">
                <a:alpha val="75000"/>
              </a:schemeClr>
            </a:solidFill>
            <a:ln>
              <a:noFill/>
            </a:ln>
            <a:effectLst>
              <a:outerShdw blurRad="50800" dist="50800" dir="5400000" algn="ctr" rotWithShape="0">
                <a:srgbClr val="000000">
                  <a:alpha val="20000"/>
                </a:srgbClr>
              </a:outerShdw>
            </a:effectLst>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de-CH" dirty="0">
                <a:latin typeface="Calibri" panose="020F0502020204030204" pitchFamily="34" charset="0"/>
              </a:endParaRPr>
            </a:p>
          </p:txBody>
        </p:sp>
        <p:sp>
          <p:nvSpPr>
            <p:cNvPr id="40" name="Textfeld 39">
              <a:extLst>
                <a:ext uri="{FF2B5EF4-FFF2-40B4-BE49-F238E27FC236}">
                  <a16:creationId xmlns:a16="http://schemas.microsoft.com/office/drawing/2014/main" id="{2C1A8AC4-AA50-0BD3-FC1B-2403962CFECF}"/>
                </a:ext>
              </a:extLst>
            </p:cNvPr>
            <p:cNvSpPr txBox="1"/>
            <p:nvPr/>
          </p:nvSpPr>
          <p:spPr>
            <a:xfrm>
              <a:off x="3003550" y="2828836"/>
              <a:ext cx="3452577" cy="923330"/>
            </a:xfrm>
            <a:prstGeom prst="rect">
              <a:avLst/>
            </a:prstGeom>
            <a:noFill/>
          </p:spPr>
          <p:txBody>
            <a:bodyPr wrap="square">
              <a:spAutoFit/>
            </a:bodyPr>
            <a:lstStyle/>
            <a:p>
              <a:r>
                <a:rPr lang="de-DE" sz="1350" b="0" i="0" dirty="0">
                  <a:solidFill>
                    <a:schemeClr val="bg1"/>
                  </a:solidFill>
                  <a:effectLst/>
                  <a:latin typeface="Calibri" panose="020F0502020204030204" pitchFamily="34" charset="0"/>
                </a:rPr>
                <a:t>Super, von A bis Z. Super Service, immer Freundlich, kompetente und wahrheitsgetreu Beratung (offene Karten), Lösungsorientiert. Sehr zu empfehlen.👍👍</a:t>
              </a:r>
              <a:endParaRPr lang="de-CH" sz="1350" dirty="0">
                <a:solidFill>
                  <a:schemeClr val="bg1"/>
                </a:solidFill>
                <a:latin typeface="Calibri" panose="020F0502020204030204" pitchFamily="34" charset="0"/>
              </a:endParaRPr>
            </a:p>
          </p:txBody>
        </p:sp>
        <p:grpSp>
          <p:nvGrpSpPr>
            <p:cNvPr id="41" name="Gruppieren 40">
              <a:extLst>
                <a:ext uri="{FF2B5EF4-FFF2-40B4-BE49-F238E27FC236}">
                  <a16:creationId xmlns:a16="http://schemas.microsoft.com/office/drawing/2014/main" id="{16EE93ED-6E23-FBED-96D4-359D0882EE11}"/>
                </a:ext>
              </a:extLst>
            </p:cNvPr>
            <p:cNvGrpSpPr/>
            <p:nvPr/>
          </p:nvGrpSpPr>
          <p:grpSpPr>
            <a:xfrm>
              <a:off x="3091180" y="2403564"/>
              <a:ext cx="1174592" cy="187960"/>
              <a:chOff x="3091180" y="2522220"/>
              <a:chExt cx="1174592" cy="187960"/>
            </a:xfrm>
          </p:grpSpPr>
          <p:sp>
            <p:nvSpPr>
              <p:cNvPr id="43" name="Stern: 5 Zacken 42">
                <a:extLst>
                  <a:ext uri="{FF2B5EF4-FFF2-40B4-BE49-F238E27FC236}">
                    <a16:creationId xmlns:a16="http://schemas.microsoft.com/office/drawing/2014/main" id="{B5D79BB3-3F49-D061-4A16-C75CD3822180}"/>
                  </a:ext>
                </a:extLst>
              </p:cNvPr>
              <p:cNvSpPr/>
              <p:nvPr/>
            </p:nvSpPr>
            <p:spPr>
              <a:xfrm>
                <a:off x="3091180"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44" name="Stern: 5 Zacken 43">
                <a:extLst>
                  <a:ext uri="{FF2B5EF4-FFF2-40B4-BE49-F238E27FC236}">
                    <a16:creationId xmlns:a16="http://schemas.microsoft.com/office/drawing/2014/main" id="{475EB726-BDFA-282B-18ED-A5AE15FE73A0}"/>
                  </a:ext>
                </a:extLst>
              </p:cNvPr>
              <p:cNvSpPr/>
              <p:nvPr/>
            </p:nvSpPr>
            <p:spPr>
              <a:xfrm>
                <a:off x="3343592"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45" name="Stern: 5 Zacken 44">
                <a:extLst>
                  <a:ext uri="{FF2B5EF4-FFF2-40B4-BE49-F238E27FC236}">
                    <a16:creationId xmlns:a16="http://schemas.microsoft.com/office/drawing/2014/main" id="{BAE0EB3F-A5DE-B120-2F2D-52E0BA122282}"/>
                  </a:ext>
                </a:extLst>
              </p:cNvPr>
              <p:cNvSpPr/>
              <p:nvPr/>
            </p:nvSpPr>
            <p:spPr>
              <a:xfrm>
                <a:off x="3596004"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46" name="Stern: 5 Zacken 45">
                <a:extLst>
                  <a:ext uri="{FF2B5EF4-FFF2-40B4-BE49-F238E27FC236}">
                    <a16:creationId xmlns:a16="http://schemas.microsoft.com/office/drawing/2014/main" id="{912715AD-4F2B-E872-22AD-860C2E3EA2A3}"/>
                  </a:ext>
                </a:extLst>
              </p:cNvPr>
              <p:cNvSpPr/>
              <p:nvPr/>
            </p:nvSpPr>
            <p:spPr>
              <a:xfrm>
                <a:off x="3848416"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47" name="Stern: 5 Zacken 46">
                <a:extLst>
                  <a:ext uri="{FF2B5EF4-FFF2-40B4-BE49-F238E27FC236}">
                    <a16:creationId xmlns:a16="http://schemas.microsoft.com/office/drawing/2014/main" id="{AE6A8563-4D27-5866-20B9-BB68141EE819}"/>
                  </a:ext>
                </a:extLst>
              </p:cNvPr>
              <p:cNvSpPr/>
              <p:nvPr/>
            </p:nvSpPr>
            <p:spPr>
              <a:xfrm>
                <a:off x="4077812" y="2522220"/>
                <a:ext cx="187960" cy="187960"/>
              </a:xfrm>
              <a:prstGeom prst="star5">
                <a:avLst/>
              </a:prstGeom>
              <a:solidFill>
                <a:srgbClr val="FFCC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grpSp>
        <p:sp>
          <p:nvSpPr>
            <p:cNvPr id="42" name="Textfeld 41">
              <a:extLst>
                <a:ext uri="{FF2B5EF4-FFF2-40B4-BE49-F238E27FC236}">
                  <a16:creationId xmlns:a16="http://schemas.microsoft.com/office/drawing/2014/main" id="{9A5E43A3-39D7-FD85-3E15-150A7D995578}"/>
                </a:ext>
              </a:extLst>
            </p:cNvPr>
            <p:cNvSpPr txBox="1"/>
            <p:nvPr/>
          </p:nvSpPr>
          <p:spPr>
            <a:xfrm>
              <a:off x="3003550" y="2126565"/>
              <a:ext cx="2959100" cy="276999"/>
            </a:xfrm>
            <a:prstGeom prst="rect">
              <a:avLst/>
            </a:prstGeom>
            <a:noFill/>
          </p:spPr>
          <p:txBody>
            <a:bodyPr wrap="square">
              <a:spAutoFit/>
            </a:bodyPr>
            <a:lstStyle/>
            <a:p>
              <a:r>
                <a:rPr lang="de-DE" sz="1200" b="0" i="0" dirty="0">
                  <a:solidFill>
                    <a:schemeClr val="bg1"/>
                  </a:solidFill>
                  <a:effectLst/>
                  <a:latin typeface="Calibri" panose="020F0502020204030204" pitchFamily="34" charset="0"/>
                </a:rPr>
                <a:t>Eine von vielen Google Bewertungen…</a:t>
              </a:r>
              <a:endParaRPr lang="de-CH" sz="1200" dirty="0">
                <a:solidFill>
                  <a:schemeClr val="bg1"/>
                </a:solidFill>
                <a:latin typeface="Calibri" panose="020F0502020204030204" pitchFamily="34" charset="0"/>
              </a:endParaRPr>
            </a:p>
          </p:txBody>
        </p:sp>
      </p:grpSp>
      <p:sp>
        <p:nvSpPr>
          <p:cNvPr id="4" name="Rechteck 3">
            <a:extLst>
              <a:ext uri="{FF2B5EF4-FFF2-40B4-BE49-F238E27FC236}">
                <a16:creationId xmlns:a16="http://schemas.microsoft.com/office/drawing/2014/main" id="{6A32EE5F-204B-1DE4-22DC-49319B9847CB}"/>
              </a:ext>
            </a:extLst>
          </p:cNvPr>
          <p:cNvSpPr/>
          <p:nvPr/>
        </p:nvSpPr>
        <p:spPr>
          <a:xfrm>
            <a:off x="6045201" y="5889005"/>
            <a:ext cx="10029371" cy="738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7" name="Textfeld 6">
            <a:extLst>
              <a:ext uri="{FF2B5EF4-FFF2-40B4-BE49-F238E27FC236}">
                <a16:creationId xmlns:a16="http://schemas.microsoft.com/office/drawing/2014/main" id="{8271E474-B93E-FDD4-8749-0AAE98360CCE}"/>
              </a:ext>
            </a:extLst>
          </p:cNvPr>
          <p:cNvSpPr txBox="1"/>
          <p:nvPr/>
        </p:nvSpPr>
        <p:spPr>
          <a:xfrm>
            <a:off x="6313714" y="5921742"/>
            <a:ext cx="9811657" cy="574068"/>
          </a:xfrm>
          <a:prstGeom prst="rect">
            <a:avLst/>
          </a:prstGeom>
          <a:noFill/>
        </p:spPr>
        <p:txBody>
          <a:bodyPr wrap="square">
            <a:spAutoFit/>
          </a:bodyPr>
          <a:lstStyle/>
          <a:p>
            <a:pPr>
              <a:lnSpc>
                <a:spcPts val="4200"/>
              </a:lnSpc>
            </a:pPr>
            <a:r>
              <a:rPr lang="de-DE" sz="2000" dirty="0">
                <a:latin typeface="Calibri" panose="020F0502020204030204" pitchFamily="34" charset="0"/>
              </a:rPr>
              <a:t>530+ Google-Bewertungen mit Ø 4.9 Sternen.</a:t>
            </a:r>
          </a:p>
        </p:txBody>
      </p:sp>
    </p:spTree>
    <p:extLst>
      <p:ext uri="{BB962C8B-B14F-4D97-AF65-F5344CB8AC3E}">
        <p14:creationId xmlns:p14="http://schemas.microsoft.com/office/powerpoint/2010/main" val="1549552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descr="Ein Bild, das Fahrzeug, Landfahrzeug, Rad, draußen enthält.&#10;&#10;KI-generierte Inhalte können fehlerhaft sein.">
            <a:extLst>
              <a:ext uri="{FF2B5EF4-FFF2-40B4-BE49-F238E27FC236}">
                <a16:creationId xmlns:a16="http://schemas.microsoft.com/office/drawing/2014/main" id="{BA6716DB-A166-5E96-55D6-D7CCBAE35B48}"/>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0" y="1"/>
            <a:ext cx="12192000" cy="2535936"/>
          </a:xfrm>
          <a:prstGeom prst="rect">
            <a:avLst/>
          </a:prstGeom>
        </p:spPr>
      </p:pic>
      <p:sp>
        <p:nvSpPr>
          <p:cNvPr id="2" name="Titel 1">
            <a:extLst>
              <a:ext uri="{FF2B5EF4-FFF2-40B4-BE49-F238E27FC236}">
                <a16:creationId xmlns:a16="http://schemas.microsoft.com/office/drawing/2014/main" id="{7DA73F05-C31F-4B5D-596F-E689FB0F16FF}"/>
              </a:ext>
            </a:extLst>
          </p:cNvPr>
          <p:cNvSpPr>
            <a:spLocks noGrp="1"/>
          </p:cNvSpPr>
          <p:nvPr>
            <p:ph type="title"/>
          </p:nvPr>
        </p:nvSpPr>
        <p:spPr>
          <a:xfrm>
            <a:off x="838200" y="2769233"/>
            <a:ext cx="10515600" cy="736531"/>
          </a:xfrm>
        </p:spPr>
        <p:txBody>
          <a:bodyPr/>
          <a:lstStyle/>
          <a:p>
            <a:r>
              <a:rPr lang="de-CH" dirty="0">
                <a:latin typeface="Calibri" panose="020F0502020204030204" pitchFamily="34" charset="0"/>
                <a:cs typeface="Calibri" panose="020F0502020204030204" pitchFamily="34" charset="0"/>
              </a:rPr>
              <a:t>Deine Fahrt. Dein Partner.</a:t>
            </a:r>
          </a:p>
        </p:txBody>
      </p:sp>
      <p:sp>
        <p:nvSpPr>
          <p:cNvPr id="3" name="Inhaltsplatzhalter 2">
            <a:extLst>
              <a:ext uri="{FF2B5EF4-FFF2-40B4-BE49-F238E27FC236}">
                <a16:creationId xmlns:a16="http://schemas.microsoft.com/office/drawing/2014/main" id="{082DE2E4-67CB-A0CF-43AA-6290354C8D97}"/>
              </a:ext>
            </a:extLst>
          </p:cNvPr>
          <p:cNvSpPr>
            <a:spLocks noGrp="1"/>
          </p:cNvSpPr>
          <p:nvPr>
            <p:ph sz="half" idx="1"/>
          </p:nvPr>
        </p:nvSpPr>
        <p:spPr>
          <a:xfrm>
            <a:off x="838200" y="3505764"/>
            <a:ext cx="5181600" cy="2700067"/>
          </a:xfrm>
        </p:spPr>
        <p:txBody>
          <a:bodyPr>
            <a:normAutofit/>
          </a:bodyPr>
          <a:lstStyle/>
          <a:p>
            <a:pPr marL="0" indent="0">
              <a:buNone/>
              <a:defRPr sz="2000"/>
            </a:pPr>
            <a:r>
              <a:rPr lang="de-DE" dirty="0"/>
              <a:t>Für Privatkunden:</a:t>
            </a:r>
          </a:p>
          <a:p>
            <a:pPr>
              <a:defRPr sz="2000"/>
            </a:pPr>
            <a:r>
              <a:rPr lang="de-DE" dirty="0"/>
              <a:t>Beratung &amp; Verkauf Neuwagen/Occasionen</a:t>
            </a:r>
          </a:p>
          <a:p>
            <a:pPr>
              <a:defRPr sz="2000"/>
            </a:pPr>
            <a:r>
              <a:rPr lang="de-DE" dirty="0"/>
              <a:t>Finanzierung</a:t>
            </a:r>
          </a:p>
          <a:p>
            <a:pPr>
              <a:defRPr sz="2000"/>
            </a:pPr>
            <a:r>
              <a:rPr lang="de-DE" dirty="0"/>
              <a:t>Versicherung</a:t>
            </a:r>
          </a:p>
          <a:p>
            <a:pPr>
              <a:defRPr sz="2000"/>
            </a:pPr>
            <a:r>
              <a:rPr lang="de-DE" dirty="0"/>
              <a:t>Zubehör</a:t>
            </a:r>
          </a:p>
          <a:p>
            <a:pPr>
              <a:defRPr sz="2000"/>
            </a:pPr>
            <a:r>
              <a:rPr lang="de-DE" dirty="0"/>
              <a:t>Camping &amp; Freizeit mit VW California</a:t>
            </a:r>
          </a:p>
          <a:p>
            <a:pPr marL="0" indent="0">
              <a:buNone/>
              <a:defRPr sz="2000"/>
            </a:pPr>
            <a:endParaRPr lang="de-CH" sz="2000" dirty="0"/>
          </a:p>
        </p:txBody>
      </p:sp>
      <p:sp>
        <p:nvSpPr>
          <p:cNvPr id="4" name="Inhaltsplatzhalter 3">
            <a:extLst>
              <a:ext uri="{FF2B5EF4-FFF2-40B4-BE49-F238E27FC236}">
                <a16:creationId xmlns:a16="http://schemas.microsoft.com/office/drawing/2014/main" id="{DF3D1FE5-1BE5-FFEE-D5D7-A31E105FDAEF}"/>
              </a:ext>
            </a:extLst>
          </p:cNvPr>
          <p:cNvSpPr>
            <a:spLocks noGrp="1"/>
          </p:cNvSpPr>
          <p:nvPr>
            <p:ph sz="half" idx="2"/>
          </p:nvPr>
        </p:nvSpPr>
        <p:spPr>
          <a:xfrm>
            <a:off x="6172200" y="3505764"/>
            <a:ext cx="5181600" cy="2773116"/>
          </a:xfrm>
        </p:spPr>
        <p:txBody>
          <a:bodyPr>
            <a:normAutofit/>
          </a:bodyPr>
          <a:lstStyle/>
          <a:p>
            <a:pPr marL="0" indent="0">
              <a:buNone/>
              <a:defRPr sz="2000"/>
            </a:pPr>
            <a:r>
              <a:rPr lang="de-DE" dirty="0"/>
              <a:t>Für Geschäftskunden:</a:t>
            </a:r>
          </a:p>
          <a:p>
            <a:pPr>
              <a:defRPr sz="2000"/>
            </a:pPr>
            <a:r>
              <a:rPr lang="de-DE" dirty="0"/>
              <a:t>Flottenlösungen</a:t>
            </a:r>
          </a:p>
          <a:p>
            <a:pPr>
              <a:defRPr sz="2000"/>
            </a:pPr>
            <a:r>
              <a:rPr lang="de-DE" dirty="0" err="1"/>
              <a:t>Full</a:t>
            </a:r>
            <a:r>
              <a:rPr lang="de-DE" dirty="0"/>
              <a:t>-Service-Angebote</a:t>
            </a:r>
          </a:p>
          <a:p>
            <a:pPr>
              <a:defRPr sz="2000"/>
            </a:pPr>
            <a:r>
              <a:rPr lang="de-DE" dirty="0"/>
              <a:t>Leasing und Wartungsverträge</a:t>
            </a:r>
          </a:p>
          <a:p>
            <a:pPr>
              <a:defRPr sz="2000"/>
            </a:pPr>
            <a:r>
              <a:rPr lang="de-DE" dirty="0"/>
              <a:t>Elektrifizierung von Firmenflotten</a:t>
            </a:r>
            <a:endParaRPr lang="de-CH" dirty="0"/>
          </a:p>
        </p:txBody>
      </p:sp>
      <p:sp>
        <p:nvSpPr>
          <p:cNvPr id="9" name="Rechteck 8">
            <a:extLst>
              <a:ext uri="{FF2B5EF4-FFF2-40B4-BE49-F238E27FC236}">
                <a16:creationId xmlns:a16="http://schemas.microsoft.com/office/drawing/2014/main" id="{E4828DA7-1657-946E-15DC-6E3494DEE7A3}"/>
              </a:ext>
            </a:extLst>
          </p:cNvPr>
          <p:cNvSpPr/>
          <p:nvPr/>
        </p:nvSpPr>
        <p:spPr>
          <a:xfrm>
            <a:off x="2162629" y="6118214"/>
            <a:ext cx="10029371" cy="897198"/>
          </a:xfrm>
          <a:prstGeom prst="rect">
            <a:avLst/>
          </a:prstGeom>
          <a:solidFill>
            <a:srgbClr val="1E3C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10" name="Textfeld 9">
            <a:extLst>
              <a:ext uri="{FF2B5EF4-FFF2-40B4-BE49-F238E27FC236}">
                <a16:creationId xmlns:a16="http://schemas.microsoft.com/office/drawing/2014/main" id="{C91F4919-563D-A79B-5C2B-33A64B9E1E67}"/>
              </a:ext>
            </a:extLst>
          </p:cNvPr>
          <p:cNvSpPr txBox="1"/>
          <p:nvPr/>
        </p:nvSpPr>
        <p:spPr>
          <a:xfrm>
            <a:off x="2380343" y="6205831"/>
            <a:ext cx="9811657" cy="564001"/>
          </a:xfrm>
          <a:prstGeom prst="rect">
            <a:avLst/>
          </a:prstGeom>
          <a:noFill/>
        </p:spPr>
        <p:txBody>
          <a:bodyPr wrap="square">
            <a:spAutoFit/>
          </a:bodyPr>
          <a:lstStyle/>
          <a:p>
            <a:pPr>
              <a:lnSpc>
                <a:spcPts val="4200"/>
              </a:lnSpc>
            </a:pPr>
            <a:r>
              <a:rPr lang="de-DE" sz="2000" dirty="0">
                <a:solidFill>
                  <a:schemeClr val="bg1"/>
                </a:solidFill>
                <a:latin typeface="Calibri" panose="020F0502020204030204" pitchFamily="34" charset="0"/>
              </a:rPr>
              <a:t>Ob Alltag oder Business – wir finden dein individuelles Gesamtpaket, das zu dir passt. </a:t>
            </a:r>
            <a:endParaRPr lang="de-CH" sz="2000" b="1" i="0" dirty="0">
              <a:solidFill>
                <a:schemeClr val="bg1"/>
              </a:solidFill>
              <a:effectLst/>
              <a:latin typeface="Calibri" panose="020F0502020204030204" pitchFamily="34" charset="0"/>
            </a:endParaRPr>
          </a:p>
        </p:txBody>
      </p:sp>
    </p:spTree>
    <p:extLst>
      <p:ext uri="{BB962C8B-B14F-4D97-AF65-F5344CB8AC3E}">
        <p14:creationId xmlns:p14="http://schemas.microsoft.com/office/powerpoint/2010/main" val="1836711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Ein Bild, das draußen, Himmel, Landfahrzeug, Auto enthält.&#10;&#10;KI-generierte Inhalte können fehlerhaft sein.">
            <a:extLst>
              <a:ext uri="{FF2B5EF4-FFF2-40B4-BE49-F238E27FC236}">
                <a16:creationId xmlns:a16="http://schemas.microsoft.com/office/drawing/2014/main" id="{1F627F1F-E746-0B54-32B8-84D385E43478}"/>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0" y="703"/>
            <a:ext cx="12249150" cy="6857298"/>
          </a:xfrm>
          <a:prstGeom prst="rect">
            <a:avLst/>
          </a:prstGeom>
        </p:spPr>
      </p:pic>
      <p:sp>
        <p:nvSpPr>
          <p:cNvPr id="9" name="Rechteck 8">
            <a:extLst>
              <a:ext uri="{FF2B5EF4-FFF2-40B4-BE49-F238E27FC236}">
                <a16:creationId xmlns:a16="http://schemas.microsoft.com/office/drawing/2014/main" id="{5F55668F-4C12-8A22-2CE0-173D1A3E24C9}"/>
              </a:ext>
            </a:extLst>
          </p:cNvPr>
          <p:cNvSpPr/>
          <p:nvPr/>
        </p:nvSpPr>
        <p:spPr>
          <a:xfrm>
            <a:off x="0" y="1237413"/>
            <a:ext cx="8883650" cy="13608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2" name="Titel 1">
            <a:extLst>
              <a:ext uri="{FF2B5EF4-FFF2-40B4-BE49-F238E27FC236}">
                <a16:creationId xmlns:a16="http://schemas.microsoft.com/office/drawing/2014/main" id="{D75604B9-2FA4-2DFC-2B10-4DE225270E28}"/>
              </a:ext>
            </a:extLst>
          </p:cNvPr>
          <p:cNvSpPr>
            <a:spLocks noGrp="1"/>
          </p:cNvSpPr>
          <p:nvPr>
            <p:ph type="title"/>
          </p:nvPr>
        </p:nvSpPr>
        <p:spPr>
          <a:xfrm>
            <a:off x="280194" y="999212"/>
            <a:ext cx="10183368" cy="1881789"/>
          </a:xfrm>
        </p:spPr>
        <p:txBody>
          <a:bodyPr>
            <a:normAutofit/>
          </a:bodyPr>
          <a:lstStyle/>
          <a:p>
            <a:r>
              <a:rPr lang="de-DE" dirty="0"/>
              <a:t>Über 250 verfügbare Fahrzeuge:</a:t>
            </a:r>
            <a:br>
              <a:rPr lang="de-DE" dirty="0"/>
            </a:br>
            <a:r>
              <a:rPr lang="de-DE" dirty="0"/>
              <a:t>geprüft, mit Garantie, sofort fahrbereit.</a:t>
            </a:r>
            <a:endParaRPr lang="de-CH" dirty="0"/>
          </a:p>
        </p:txBody>
      </p:sp>
      <p:sp>
        <p:nvSpPr>
          <p:cNvPr id="5" name="Rechteck 4">
            <a:extLst>
              <a:ext uri="{FF2B5EF4-FFF2-40B4-BE49-F238E27FC236}">
                <a16:creationId xmlns:a16="http://schemas.microsoft.com/office/drawing/2014/main" id="{271C82B4-D374-13D5-DC4E-CA76AAF5762A}"/>
              </a:ext>
            </a:extLst>
          </p:cNvPr>
          <p:cNvSpPr/>
          <p:nvPr/>
        </p:nvSpPr>
        <p:spPr>
          <a:xfrm>
            <a:off x="6648450" y="5748151"/>
            <a:ext cx="8883650" cy="719324"/>
          </a:xfrm>
          <a:prstGeom prst="rect">
            <a:avLst/>
          </a:prstGeom>
          <a:solidFill>
            <a:srgbClr val="1E3C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6" name="Textfeld 5">
            <a:extLst>
              <a:ext uri="{FF2B5EF4-FFF2-40B4-BE49-F238E27FC236}">
                <a16:creationId xmlns:a16="http://schemas.microsoft.com/office/drawing/2014/main" id="{5F9A404F-76D5-4104-B7C8-A49DDB744B62}"/>
              </a:ext>
            </a:extLst>
          </p:cNvPr>
          <p:cNvSpPr txBox="1"/>
          <p:nvPr/>
        </p:nvSpPr>
        <p:spPr>
          <a:xfrm>
            <a:off x="6915944" y="5748151"/>
            <a:ext cx="7765256" cy="574068"/>
          </a:xfrm>
          <a:prstGeom prst="rect">
            <a:avLst/>
          </a:prstGeom>
          <a:noFill/>
        </p:spPr>
        <p:txBody>
          <a:bodyPr wrap="square">
            <a:spAutoFit/>
          </a:bodyPr>
          <a:lstStyle/>
          <a:p>
            <a:pPr>
              <a:lnSpc>
                <a:spcPts val="4200"/>
              </a:lnSpc>
            </a:pPr>
            <a:r>
              <a:rPr lang="de-DE" sz="2400" dirty="0">
                <a:solidFill>
                  <a:schemeClr val="bg1"/>
                </a:solidFill>
                <a:latin typeface="Calibri" panose="020F0502020204030204" pitchFamily="34" charset="0"/>
              </a:rPr>
              <a:t>Bestand ist Dienstleistung am Kunden.</a:t>
            </a:r>
          </a:p>
        </p:txBody>
      </p:sp>
      <p:pic>
        <p:nvPicPr>
          <p:cNvPr id="18" name="Grafik 17">
            <a:extLst>
              <a:ext uri="{FF2B5EF4-FFF2-40B4-BE49-F238E27FC236}">
                <a16:creationId xmlns:a16="http://schemas.microsoft.com/office/drawing/2014/main" id="{1429135B-5F3A-6F80-B2DC-4A62BA2AA3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22178" y="999212"/>
            <a:ext cx="3667708" cy="1837250"/>
          </a:xfrm>
          <a:prstGeom prst="rect">
            <a:avLst/>
          </a:prstGeom>
        </p:spPr>
      </p:pic>
    </p:spTree>
    <p:extLst>
      <p:ext uri="{BB962C8B-B14F-4D97-AF65-F5344CB8AC3E}">
        <p14:creationId xmlns:p14="http://schemas.microsoft.com/office/powerpoint/2010/main" val="2797683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36DD52BD-01B6-EF06-2AEE-F68E503DA967}"/>
              </a:ext>
            </a:extLst>
          </p:cNvPr>
          <p:cNvSpPr>
            <a:spLocks noGrp="1"/>
          </p:cNvSpPr>
          <p:nvPr>
            <p:ph type="title"/>
          </p:nvPr>
        </p:nvSpPr>
        <p:spPr/>
        <p:txBody>
          <a:bodyPr/>
          <a:lstStyle/>
          <a:p>
            <a:r>
              <a:rPr lang="de-DE" dirty="0"/>
              <a:t>Unsere Kunden</a:t>
            </a:r>
            <a:endParaRPr lang="de-CH" dirty="0"/>
          </a:p>
        </p:txBody>
      </p:sp>
      <p:graphicFrame>
        <p:nvGraphicFramePr>
          <p:cNvPr id="8" name="Inhaltsplatzhalter 7">
            <a:extLst>
              <a:ext uri="{FF2B5EF4-FFF2-40B4-BE49-F238E27FC236}">
                <a16:creationId xmlns:a16="http://schemas.microsoft.com/office/drawing/2014/main" id="{B8DEF2BD-F225-CDFC-C3E2-A851AA2FD4EB}"/>
              </a:ext>
            </a:extLst>
          </p:cNvPr>
          <p:cNvGraphicFramePr>
            <a:graphicFrameLocks noGrp="1"/>
          </p:cNvGraphicFramePr>
          <p:nvPr>
            <p:ph idx="1"/>
            <p:extLst>
              <p:ext uri="{D42A27DB-BD31-4B8C-83A1-F6EECF244321}">
                <p14:modId xmlns:p14="http://schemas.microsoft.com/office/powerpoint/2010/main" val="1360638080"/>
              </p:ext>
            </p:extLst>
          </p:nvPr>
        </p:nvGraphicFramePr>
        <p:xfrm>
          <a:off x="838200" y="1646238"/>
          <a:ext cx="10515600" cy="4468812"/>
        </p:xfrm>
        <a:graphic>
          <a:graphicData uri="http://schemas.openxmlformats.org/drawingml/2006/table">
            <a:tbl>
              <a:tblPr firstRow="1" bandRow="1">
                <a:tableStyleId>{2D5ABB26-0587-4C30-8999-92F81FD0307C}</a:tableStyleId>
              </a:tblPr>
              <a:tblGrid>
                <a:gridCol w="2628900">
                  <a:extLst>
                    <a:ext uri="{9D8B030D-6E8A-4147-A177-3AD203B41FA5}">
                      <a16:colId xmlns:a16="http://schemas.microsoft.com/office/drawing/2014/main" val="1268694948"/>
                    </a:ext>
                  </a:extLst>
                </a:gridCol>
                <a:gridCol w="2628900">
                  <a:extLst>
                    <a:ext uri="{9D8B030D-6E8A-4147-A177-3AD203B41FA5}">
                      <a16:colId xmlns:a16="http://schemas.microsoft.com/office/drawing/2014/main" val="1379671119"/>
                    </a:ext>
                  </a:extLst>
                </a:gridCol>
                <a:gridCol w="2628900">
                  <a:extLst>
                    <a:ext uri="{9D8B030D-6E8A-4147-A177-3AD203B41FA5}">
                      <a16:colId xmlns:a16="http://schemas.microsoft.com/office/drawing/2014/main" val="3462718360"/>
                    </a:ext>
                  </a:extLst>
                </a:gridCol>
                <a:gridCol w="2628900">
                  <a:extLst>
                    <a:ext uri="{9D8B030D-6E8A-4147-A177-3AD203B41FA5}">
                      <a16:colId xmlns:a16="http://schemas.microsoft.com/office/drawing/2014/main" val="2024363518"/>
                    </a:ext>
                  </a:extLst>
                </a:gridCol>
              </a:tblGrid>
              <a:tr h="1489604">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4119331"/>
                  </a:ext>
                </a:extLst>
              </a:tr>
              <a:tr h="1489604">
                <a:tc>
                  <a:txBody>
                    <a:bodyPr/>
                    <a:lstStyle/>
                    <a:p>
                      <a:endParaRPr lang="de-CH"/>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13561011"/>
                  </a:ext>
                </a:extLst>
              </a:tr>
              <a:tr h="1489604">
                <a:tc>
                  <a:txBody>
                    <a:bodyPr/>
                    <a:lstStyle/>
                    <a:p>
                      <a:endParaRPr lang="de-CH"/>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06582541"/>
                  </a:ext>
                </a:extLst>
              </a:tr>
            </a:tbl>
          </a:graphicData>
        </a:graphic>
      </p:graphicFrame>
      <p:pic>
        <p:nvPicPr>
          <p:cNvPr id="12" name="Grafik 11">
            <a:extLst>
              <a:ext uri="{FF2B5EF4-FFF2-40B4-BE49-F238E27FC236}">
                <a16:creationId xmlns:a16="http://schemas.microsoft.com/office/drawing/2014/main" id="{76FA53F3-ECE2-64F0-A8AE-8C29BA94673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293636" y="2068461"/>
            <a:ext cx="1499069" cy="788128"/>
          </a:xfrm>
          <a:prstGeom prst="rect">
            <a:avLst/>
          </a:prstGeom>
        </p:spPr>
      </p:pic>
      <p:pic>
        <p:nvPicPr>
          <p:cNvPr id="14" name="Grafik 13">
            <a:extLst>
              <a:ext uri="{FF2B5EF4-FFF2-40B4-BE49-F238E27FC236}">
                <a16:creationId xmlns:a16="http://schemas.microsoft.com/office/drawing/2014/main" id="{66CCEFC3-C0BC-C9A9-2E87-20675296FB4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14470" y="3738080"/>
            <a:ext cx="2057400" cy="357808"/>
          </a:xfrm>
          <a:prstGeom prst="rect">
            <a:avLst/>
          </a:prstGeom>
        </p:spPr>
      </p:pic>
      <p:pic>
        <p:nvPicPr>
          <p:cNvPr id="16" name="Grafik 15">
            <a:extLst>
              <a:ext uri="{FF2B5EF4-FFF2-40B4-BE49-F238E27FC236}">
                <a16:creationId xmlns:a16="http://schemas.microsoft.com/office/drawing/2014/main" id="{2ED29ABA-A6C3-880B-E5A2-25DE34EA6A7E}"/>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357206" y="3738080"/>
            <a:ext cx="1499069" cy="394492"/>
          </a:xfrm>
          <a:prstGeom prst="rect">
            <a:avLst/>
          </a:prstGeom>
        </p:spPr>
      </p:pic>
      <p:pic>
        <p:nvPicPr>
          <p:cNvPr id="18" name="Grafik 17">
            <a:extLst>
              <a:ext uri="{FF2B5EF4-FFF2-40B4-BE49-F238E27FC236}">
                <a16:creationId xmlns:a16="http://schemas.microsoft.com/office/drawing/2014/main" id="{A9A9CA63-F194-D18A-E8A9-0F8FE2D7D9C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545719" y="5203462"/>
            <a:ext cx="1168475" cy="385212"/>
          </a:xfrm>
          <a:prstGeom prst="rect">
            <a:avLst/>
          </a:prstGeom>
        </p:spPr>
      </p:pic>
      <p:pic>
        <p:nvPicPr>
          <p:cNvPr id="20" name="Grafik 19">
            <a:extLst>
              <a:ext uri="{FF2B5EF4-FFF2-40B4-BE49-F238E27FC236}">
                <a16:creationId xmlns:a16="http://schemas.microsoft.com/office/drawing/2014/main" id="{2069DBA0-4A25-D5B2-89EE-71D9D4BBA3A9}"/>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3924996" y="3477189"/>
            <a:ext cx="1561400" cy="879589"/>
          </a:xfrm>
          <a:prstGeom prst="rect">
            <a:avLst/>
          </a:prstGeom>
        </p:spPr>
      </p:pic>
      <p:pic>
        <p:nvPicPr>
          <p:cNvPr id="23" name="Grafik 22">
            <a:extLst>
              <a:ext uri="{FF2B5EF4-FFF2-40B4-BE49-F238E27FC236}">
                <a16:creationId xmlns:a16="http://schemas.microsoft.com/office/drawing/2014/main" id="{F2857D8E-4087-E95B-6ADB-93E49BC9B342}"/>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6254228" y="2319401"/>
            <a:ext cx="2306345" cy="324373"/>
          </a:xfrm>
          <a:prstGeom prst="rect">
            <a:avLst/>
          </a:prstGeom>
        </p:spPr>
      </p:pic>
      <p:pic>
        <p:nvPicPr>
          <p:cNvPr id="25" name="Grafik 24">
            <a:extLst>
              <a:ext uri="{FF2B5EF4-FFF2-40B4-BE49-F238E27FC236}">
                <a16:creationId xmlns:a16="http://schemas.microsoft.com/office/drawing/2014/main" id="{7BBA5ED4-DC83-CE98-927C-CD6498D1A974}"/>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003832" y="2199363"/>
            <a:ext cx="1517333" cy="526324"/>
          </a:xfrm>
          <a:prstGeom prst="rect">
            <a:avLst/>
          </a:prstGeom>
        </p:spPr>
      </p:pic>
      <p:pic>
        <p:nvPicPr>
          <p:cNvPr id="27" name="Grafik 26">
            <a:extLst>
              <a:ext uri="{FF2B5EF4-FFF2-40B4-BE49-F238E27FC236}">
                <a16:creationId xmlns:a16="http://schemas.microsoft.com/office/drawing/2014/main" id="{DAA9313F-A368-EA43-5228-4C638CD0657B}"/>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4255035" y="5029003"/>
            <a:ext cx="1014926" cy="734129"/>
          </a:xfrm>
          <a:prstGeom prst="rect">
            <a:avLst/>
          </a:prstGeom>
        </p:spPr>
      </p:pic>
      <p:pic>
        <p:nvPicPr>
          <p:cNvPr id="29" name="Grafik 28">
            <a:extLst>
              <a:ext uri="{FF2B5EF4-FFF2-40B4-BE49-F238E27FC236}">
                <a16:creationId xmlns:a16="http://schemas.microsoft.com/office/drawing/2014/main" id="{2ED86CFE-E742-8445-C5B7-9D242AFF339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357968" y="5266511"/>
            <a:ext cx="2088300" cy="302058"/>
          </a:xfrm>
          <a:prstGeom prst="rect">
            <a:avLst/>
          </a:prstGeom>
        </p:spPr>
      </p:pic>
      <p:pic>
        <p:nvPicPr>
          <p:cNvPr id="31" name="Grafik 30">
            <a:extLst>
              <a:ext uri="{FF2B5EF4-FFF2-40B4-BE49-F238E27FC236}">
                <a16:creationId xmlns:a16="http://schemas.microsoft.com/office/drawing/2014/main" id="{54AAE6FF-EC2B-1470-8994-C966B680651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373418" y="3492414"/>
            <a:ext cx="2057400" cy="885825"/>
          </a:xfrm>
          <a:prstGeom prst="rect">
            <a:avLst/>
          </a:prstGeom>
        </p:spPr>
      </p:pic>
      <p:grpSp>
        <p:nvGrpSpPr>
          <p:cNvPr id="33" name="Gruppieren 32">
            <a:extLst>
              <a:ext uri="{FF2B5EF4-FFF2-40B4-BE49-F238E27FC236}">
                <a16:creationId xmlns:a16="http://schemas.microsoft.com/office/drawing/2014/main" id="{9F92B2B0-88D2-CF3C-B4B9-6B83ADD6A7CB}"/>
              </a:ext>
            </a:extLst>
          </p:cNvPr>
          <p:cNvGrpSpPr/>
          <p:nvPr/>
        </p:nvGrpSpPr>
        <p:grpSpPr>
          <a:xfrm>
            <a:off x="1009560" y="2017598"/>
            <a:ext cx="2115947" cy="889854"/>
            <a:chOff x="3702636" y="2015253"/>
            <a:chExt cx="2115947" cy="889854"/>
          </a:xfrm>
        </p:grpSpPr>
        <p:pic>
          <p:nvPicPr>
            <p:cNvPr id="10" name="Grafik 9">
              <a:extLst>
                <a:ext uri="{FF2B5EF4-FFF2-40B4-BE49-F238E27FC236}">
                  <a16:creationId xmlns:a16="http://schemas.microsoft.com/office/drawing/2014/main" id="{54559F6F-6D11-6F49-11BE-E04CBF3606E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3827484" y="2015253"/>
              <a:ext cx="1991099" cy="626176"/>
            </a:xfrm>
            <a:prstGeom prst="rect">
              <a:avLst/>
            </a:prstGeom>
          </p:spPr>
        </p:pic>
        <p:sp>
          <p:nvSpPr>
            <p:cNvPr id="32" name="Textfeld 31">
              <a:extLst>
                <a:ext uri="{FF2B5EF4-FFF2-40B4-BE49-F238E27FC236}">
                  <a16:creationId xmlns:a16="http://schemas.microsoft.com/office/drawing/2014/main" id="{3C864717-6C44-1F89-A5BD-111466A1DD3B}"/>
                </a:ext>
              </a:extLst>
            </p:cNvPr>
            <p:cNvSpPr txBox="1"/>
            <p:nvPr/>
          </p:nvSpPr>
          <p:spPr>
            <a:xfrm>
              <a:off x="3702636" y="2643497"/>
              <a:ext cx="2088300" cy="261610"/>
            </a:xfrm>
            <a:prstGeom prst="rect">
              <a:avLst/>
            </a:prstGeom>
            <a:noFill/>
          </p:spPr>
          <p:txBody>
            <a:bodyPr wrap="square" rtlCol="0">
              <a:spAutoFit/>
            </a:bodyPr>
            <a:lstStyle/>
            <a:p>
              <a:pPr algn="r"/>
              <a:r>
                <a:rPr lang="de-DE" sz="1050" dirty="0"/>
                <a:t>Adelboden Bergbahnen</a:t>
              </a:r>
              <a:endParaRPr lang="de-CH" sz="1050" dirty="0"/>
            </a:p>
          </p:txBody>
        </p:sp>
      </p:grpSp>
    </p:spTree>
    <p:extLst>
      <p:ext uri="{BB962C8B-B14F-4D97-AF65-F5344CB8AC3E}">
        <p14:creationId xmlns:p14="http://schemas.microsoft.com/office/powerpoint/2010/main" val="4254303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E3E665-9AC5-5EB0-ED39-A6DE548DC082}"/>
              </a:ext>
            </a:extLst>
          </p:cNvPr>
          <p:cNvSpPr>
            <a:spLocks noGrp="1"/>
          </p:cNvSpPr>
          <p:nvPr>
            <p:ph type="title"/>
          </p:nvPr>
        </p:nvSpPr>
        <p:spPr/>
        <p:txBody>
          <a:bodyPr>
            <a:normAutofit/>
          </a:bodyPr>
          <a:lstStyle/>
          <a:p>
            <a:r>
              <a:rPr lang="de-DE" dirty="0"/>
              <a:t>Sponsoring</a:t>
            </a:r>
            <a:endParaRPr lang="de-CH" dirty="0"/>
          </a:p>
        </p:txBody>
      </p:sp>
      <p:pic>
        <p:nvPicPr>
          <p:cNvPr id="14" name="Onlinemedien 13">
            <a:hlinkClick r:id="" action="ppaction://media"/>
            <a:extLst>
              <a:ext uri="{FF2B5EF4-FFF2-40B4-BE49-F238E27FC236}">
                <a16:creationId xmlns:a16="http://schemas.microsoft.com/office/drawing/2014/main" id="{635CAC9D-D56E-C6F1-0124-99A8F0A30C3E}"/>
              </a:ext>
            </a:extLst>
          </p:cNvPr>
          <p:cNvPicPr>
            <a:picLocks noGrp="1" noRot="1" noChangeAspect="1"/>
          </p:cNvPicPr>
          <p:nvPr>
            <p:ph idx="1"/>
            <a:videoFile r:link="rId1"/>
          </p:nvPr>
        </p:nvPicPr>
        <p:blipFill>
          <a:blip r:embed="rId3">
            <a:extLst>
              <a:ext uri="{28A0092B-C50C-407E-A947-70E740481C1C}">
                <a14:useLocalDpi xmlns:a14="http://schemas.microsoft.com/office/drawing/2010/main" val="0"/>
              </a:ext>
            </a:extLst>
          </a:blip>
          <a:srcRect/>
          <a:stretch/>
        </p:blipFill>
        <p:spPr>
          <a:xfrm>
            <a:off x="0" y="15471"/>
            <a:ext cx="12192000" cy="6858000"/>
          </a:xfrm>
          <a:prstGeom prst="rect">
            <a:avLst/>
          </a:prstGeom>
        </p:spPr>
      </p:pic>
    </p:spTree>
    <p:extLst>
      <p:ext uri="{BB962C8B-B14F-4D97-AF65-F5344CB8AC3E}">
        <p14:creationId xmlns:p14="http://schemas.microsoft.com/office/powerpoint/2010/main" val="632339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209B5-C4ED-7253-3679-70A6E6F39B4A}"/>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B69EB41C-F936-CEA7-65FF-BC51065E3270}"/>
              </a:ext>
            </a:extLst>
          </p:cNvPr>
          <p:cNvSpPr>
            <a:spLocks noGrp="1"/>
          </p:cNvSpPr>
          <p:nvPr>
            <p:ph type="title"/>
          </p:nvPr>
        </p:nvSpPr>
        <p:spPr/>
        <p:txBody>
          <a:bodyPr/>
          <a:lstStyle/>
          <a:p>
            <a:r>
              <a:rPr lang="de-DE" dirty="0"/>
              <a:t>Unsere Partnerschaften</a:t>
            </a:r>
            <a:endParaRPr lang="de-CH" dirty="0"/>
          </a:p>
        </p:txBody>
      </p:sp>
      <p:graphicFrame>
        <p:nvGraphicFramePr>
          <p:cNvPr id="8" name="Inhaltsplatzhalter 7">
            <a:extLst>
              <a:ext uri="{FF2B5EF4-FFF2-40B4-BE49-F238E27FC236}">
                <a16:creationId xmlns:a16="http://schemas.microsoft.com/office/drawing/2014/main" id="{B43BE106-2FE0-7F44-C10A-DC94771253E1}"/>
              </a:ext>
            </a:extLst>
          </p:cNvPr>
          <p:cNvGraphicFramePr>
            <a:graphicFrameLocks noGrp="1"/>
          </p:cNvGraphicFramePr>
          <p:nvPr>
            <p:ph idx="1"/>
            <p:extLst>
              <p:ext uri="{D42A27DB-BD31-4B8C-83A1-F6EECF244321}">
                <p14:modId xmlns:p14="http://schemas.microsoft.com/office/powerpoint/2010/main" val="3005423096"/>
              </p:ext>
            </p:extLst>
          </p:nvPr>
        </p:nvGraphicFramePr>
        <p:xfrm>
          <a:off x="838200" y="1646238"/>
          <a:ext cx="10515600" cy="4468812"/>
        </p:xfrm>
        <a:graphic>
          <a:graphicData uri="http://schemas.openxmlformats.org/drawingml/2006/table">
            <a:tbl>
              <a:tblPr firstRow="1" bandRow="1">
                <a:tableStyleId>{2D5ABB26-0587-4C30-8999-92F81FD0307C}</a:tableStyleId>
              </a:tblPr>
              <a:tblGrid>
                <a:gridCol w="2103120">
                  <a:extLst>
                    <a:ext uri="{9D8B030D-6E8A-4147-A177-3AD203B41FA5}">
                      <a16:colId xmlns:a16="http://schemas.microsoft.com/office/drawing/2014/main" val="1268694948"/>
                    </a:ext>
                  </a:extLst>
                </a:gridCol>
                <a:gridCol w="2103120">
                  <a:extLst>
                    <a:ext uri="{9D8B030D-6E8A-4147-A177-3AD203B41FA5}">
                      <a16:colId xmlns:a16="http://schemas.microsoft.com/office/drawing/2014/main" val="1379671119"/>
                    </a:ext>
                  </a:extLst>
                </a:gridCol>
                <a:gridCol w="2103120">
                  <a:extLst>
                    <a:ext uri="{9D8B030D-6E8A-4147-A177-3AD203B41FA5}">
                      <a16:colId xmlns:a16="http://schemas.microsoft.com/office/drawing/2014/main" val="3462718360"/>
                    </a:ext>
                  </a:extLst>
                </a:gridCol>
                <a:gridCol w="2103120">
                  <a:extLst>
                    <a:ext uri="{9D8B030D-6E8A-4147-A177-3AD203B41FA5}">
                      <a16:colId xmlns:a16="http://schemas.microsoft.com/office/drawing/2014/main" val="2024363518"/>
                    </a:ext>
                  </a:extLst>
                </a:gridCol>
                <a:gridCol w="2103120">
                  <a:extLst>
                    <a:ext uri="{9D8B030D-6E8A-4147-A177-3AD203B41FA5}">
                      <a16:colId xmlns:a16="http://schemas.microsoft.com/office/drawing/2014/main" val="3070099711"/>
                    </a:ext>
                  </a:extLst>
                </a:gridCol>
              </a:tblGrid>
              <a:tr h="1489604">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4119331"/>
                  </a:ext>
                </a:extLst>
              </a:tr>
              <a:tr h="1489604">
                <a:tc>
                  <a:txBody>
                    <a:bodyPr/>
                    <a:lstStyle/>
                    <a:p>
                      <a:endParaRPr lang="de-CH"/>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13561011"/>
                  </a:ext>
                </a:extLst>
              </a:tr>
              <a:tr h="1489604">
                <a:tc>
                  <a:txBody>
                    <a:bodyPr/>
                    <a:lstStyle/>
                    <a:p>
                      <a:endParaRPr lang="de-CH"/>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de-CH"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06582541"/>
                  </a:ext>
                </a:extLst>
              </a:tr>
            </a:tbl>
          </a:graphicData>
        </a:graphic>
      </p:graphicFrame>
      <p:pic>
        <p:nvPicPr>
          <p:cNvPr id="49" name="Grafik 48">
            <a:extLst>
              <a:ext uri="{FF2B5EF4-FFF2-40B4-BE49-F238E27FC236}">
                <a16:creationId xmlns:a16="http://schemas.microsoft.com/office/drawing/2014/main" id="{53CDC24C-80CB-8D89-37BB-F19E0804A67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15021" y="1817370"/>
            <a:ext cx="1040867" cy="1157478"/>
          </a:xfrm>
          <a:prstGeom prst="rect">
            <a:avLst/>
          </a:prstGeom>
        </p:spPr>
      </p:pic>
      <p:pic>
        <p:nvPicPr>
          <p:cNvPr id="51" name="Grafik 50" descr="Ein Bild, das Säugetier, Logo, Grafiken enthält.&#10;&#10;KI-generierte Inhalte können fehlerhaft sein.">
            <a:extLst>
              <a:ext uri="{FF2B5EF4-FFF2-40B4-BE49-F238E27FC236}">
                <a16:creationId xmlns:a16="http://schemas.microsoft.com/office/drawing/2014/main" id="{1264FE6A-069B-0818-A26F-47526DFF89D8}"/>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192999" y="1817370"/>
            <a:ext cx="805178" cy="805178"/>
          </a:xfrm>
          <a:prstGeom prst="rect">
            <a:avLst/>
          </a:prstGeom>
        </p:spPr>
      </p:pic>
      <p:pic>
        <p:nvPicPr>
          <p:cNvPr id="53" name="Grafik 52" descr="Ein Bild, das Säugetier, Logo, Emblem, Grafiken enthält.&#10;&#10;KI-generierte Inhalte können fehlerhaft sein.">
            <a:extLst>
              <a:ext uri="{FF2B5EF4-FFF2-40B4-BE49-F238E27FC236}">
                <a16:creationId xmlns:a16="http://schemas.microsoft.com/office/drawing/2014/main" id="{BFA97F9F-ED6E-D344-C050-6282A03266C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98177" y="2060738"/>
            <a:ext cx="805178" cy="1033849"/>
          </a:xfrm>
          <a:prstGeom prst="rect">
            <a:avLst/>
          </a:prstGeom>
        </p:spPr>
      </p:pic>
      <p:pic>
        <p:nvPicPr>
          <p:cNvPr id="55" name="Grafik 54">
            <a:extLst>
              <a:ext uri="{FF2B5EF4-FFF2-40B4-BE49-F238E27FC236}">
                <a16:creationId xmlns:a16="http://schemas.microsoft.com/office/drawing/2014/main" id="{81099A42-A4B7-430A-1DF3-0B749A75741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88103" y="1836420"/>
            <a:ext cx="1550774" cy="1033849"/>
          </a:xfrm>
          <a:prstGeom prst="rect">
            <a:avLst/>
          </a:prstGeom>
        </p:spPr>
      </p:pic>
      <p:pic>
        <p:nvPicPr>
          <p:cNvPr id="57" name="Grafik 56">
            <a:extLst>
              <a:ext uri="{FF2B5EF4-FFF2-40B4-BE49-F238E27FC236}">
                <a16:creationId xmlns:a16="http://schemas.microsoft.com/office/drawing/2014/main" id="{8150729D-BB4F-A147-83EA-B73294D8611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87637" y="1955320"/>
            <a:ext cx="1708701" cy="953234"/>
          </a:xfrm>
          <a:prstGeom prst="rect">
            <a:avLst/>
          </a:prstGeom>
        </p:spPr>
      </p:pic>
      <p:pic>
        <p:nvPicPr>
          <p:cNvPr id="59" name="Grafik 58" descr="Ein Bild, das Fußball, Ball, Logo, Grafiken enthält.&#10;&#10;KI-generierte Inhalte können fehlerhaft sein.">
            <a:extLst>
              <a:ext uri="{FF2B5EF4-FFF2-40B4-BE49-F238E27FC236}">
                <a16:creationId xmlns:a16="http://schemas.microsoft.com/office/drawing/2014/main" id="{22264D99-628A-7177-358B-D5BDA7D0295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9695189" y="1870743"/>
            <a:ext cx="1380412" cy="1033849"/>
          </a:xfrm>
          <a:prstGeom prst="rect">
            <a:avLst/>
          </a:prstGeom>
        </p:spPr>
      </p:pic>
      <p:pic>
        <p:nvPicPr>
          <p:cNvPr id="61" name="Grafik 60" descr="Ein Bild, das Text, Schrift, Logo, Grafiken enthält.&#10;&#10;KI-generierte Inhalte können fehlerhaft sein.">
            <a:extLst>
              <a:ext uri="{FF2B5EF4-FFF2-40B4-BE49-F238E27FC236}">
                <a16:creationId xmlns:a16="http://schemas.microsoft.com/office/drawing/2014/main" id="{3F049F0D-075B-7B7A-748C-44E1CE1B7B47}"/>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981102" y="3521817"/>
            <a:ext cx="1708701" cy="717654"/>
          </a:xfrm>
          <a:prstGeom prst="rect">
            <a:avLst/>
          </a:prstGeom>
        </p:spPr>
      </p:pic>
      <p:pic>
        <p:nvPicPr>
          <p:cNvPr id="63" name="Grafik 62">
            <a:extLst>
              <a:ext uri="{FF2B5EF4-FFF2-40B4-BE49-F238E27FC236}">
                <a16:creationId xmlns:a16="http://schemas.microsoft.com/office/drawing/2014/main" id="{611D33FA-655E-6912-D5D6-C2ADA23BBF3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143827" y="3429000"/>
            <a:ext cx="1708700" cy="950078"/>
          </a:xfrm>
          <a:prstGeom prst="rect">
            <a:avLst/>
          </a:prstGeom>
        </p:spPr>
      </p:pic>
      <p:pic>
        <p:nvPicPr>
          <p:cNvPr id="65" name="Grafik 64" descr="Ein Bild, das Text, Logo, Symbol, Markenzeichen enthält.&#10;&#10;KI-generierte Inhalte können fehlerhaft sein.">
            <a:extLst>
              <a:ext uri="{FF2B5EF4-FFF2-40B4-BE49-F238E27FC236}">
                <a16:creationId xmlns:a16="http://schemas.microsoft.com/office/drawing/2014/main" id="{9A26B5DB-92E3-4EDF-2F24-2F4177CB3622}"/>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5501645" y="3216593"/>
            <a:ext cx="1188710" cy="1371589"/>
          </a:xfrm>
          <a:prstGeom prst="rect">
            <a:avLst/>
          </a:prstGeom>
        </p:spPr>
      </p:pic>
      <p:pic>
        <p:nvPicPr>
          <p:cNvPr id="67" name="Grafik 66">
            <a:extLst>
              <a:ext uri="{FF2B5EF4-FFF2-40B4-BE49-F238E27FC236}">
                <a16:creationId xmlns:a16="http://schemas.microsoft.com/office/drawing/2014/main" id="{43283226-134C-D5F8-D8AD-0C802929A1C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635674" y="3265361"/>
            <a:ext cx="1199166" cy="1199166"/>
          </a:xfrm>
          <a:prstGeom prst="rect">
            <a:avLst/>
          </a:prstGeom>
        </p:spPr>
      </p:pic>
      <p:pic>
        <p:nvPicPr>
          <p:cNvPr id="69" name="Grafik 68" descr="Ein Bild, das Entwurf, Lineart, weiß, Clipart enthält.&#10;&#10;KI-generierte Inhalte können fehlerhaft sein.">
            <a:extLst>
              <a:ext uri="{FF2B5EF4-FFF2-40B4-BE49-F238E27FC236}">
                <a16:creationId xmlns:a16="http://schemas.microsoft.com/office/drawing/2014/main" id="{C5361CAE-654A-C2C3-1A60-247C71E37629}"/>
              </a:ext>
            </a:extLst>
          </p:cNvPr>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9525279" y="3571959"/>
            <a:ext cx="1465367" cy="667512"/>
          </a:xfrm>
          <a:prstGeom prst="rect">
            <a:avLst/>
          </a:prstGeom>
        </p:spPr>
      </p:pic>
      <p:pic>
        <p:nvPicPr>
          <p:cNvPr id="71" name="Grafik 70">
            <a:extLst>
              <a:ext uri="{FF2B5EF4-FFF2-40B4-BE49-F238E27FC236}">
                <a16:creationId xmlns:a16="http://schemas.microsoft.com/office/drawing/2014/main" id="{DC466079-DF6E-A62C-CDB8-4F119892232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415760" y="4732447"/>
            <a:ext cx="839387" cy="1318373"/>
          </a:xfrm>
          <a:prstGeom prst="rect">
            <a:avLst/>
          </a:prstGeom>
        </p:spPr>
      </p:pic>
      <p:pic>
        <p:nvPicPr>
          <p:cNvPr id="73" name="Grafik 72" descr="Ein Bild, das Text, Himmel, Grafikdesign enthält.&#10;&#10;KI-generierte Inhalte können fehlerhaft sein.">
            <a:extLst>
              <a:ext uri="{FF2B5EF4-FFF2-40B4-BE49-F238E27FC236}">
                <a16:creationId xmlns:a16="http://schemas.microsoft.com/office/drawing/2014/main" id="{EE8244DD-386D-1C20-8219-F4C1CDDC53A1}"/>
              </a:ext>
            </a:extLst>
          </p:cNvPr>
          <p:cNvPicPr>
            <a:picLocks noChangeAspect="1"/>
          </p:cNvPicPr>
          <p:nvPr/>
        </p:nvPicPr>
        <p:blipFill>
          <a:blip r:embed="rId20" cstate="hqprint">
            <a:extLst>
              <a:ext uri="{BEBA8EAE-BF5A-486C-A8C5-ECC9F3942E4B}">
                <a14:imgProps xmlns:a14="http://schemas.microsoft.com/office/drawing/2010/main">
                  <a14:imgLayer r:embed="rId21">
                    <a14:imgEffect>
                      <a14:backgroundRemoval t="9000" b="93500" l="1678" r="89933">
                        <a14:foregroundMark x1="5201" y1="31500" x2="10403" y2="20500"/>
                        <a14:foregroundMark x1="10403" y1="20500" x2="10403" y2="20500"/>
                        <a14:foregroundMark x1="14849" y1="13500" x2="15772" y2="9500"/>
                        <a14:foregroundMark x1="9648" y1="12500" x2="9648" y2="12500"/>
                        <a14:foregroundMark x1="9312" y1="12000" x2="9648" y2="9000"/>
                        <a14:foregroundMark x1="3272" y1="78500" x2="37332" y2="72000"/>
                        <a14:foregroundMark x1="1678" y1="68000" x2="12919" y2="73000"/>
                        <a14:foregroundMark x1="12919" y1="73000" x2="13087" y2="73000"/>
                        <a14:foregroundMark x1="6711" y1="55000" x2="5369" y2="87000"/>
                        <a14:foregroundMark x1="5369" y1="87000" x2="21393" y2="87500"/>
                        <a14:foregroundMark x1="21393" y1="87500" x2="30201" y2="86000"/>
                        <a14:foregroundMark x1="30201" y1="86000" x2="52013" y2="86500"/>
                        <a14:foregroundMark x1="52013" y1="86500" x2="49161" y2="93500"/>
                        <a14:foregroundMark x1="51174" y1="63500" x2="42953" y2="71000"/>
                        <a14:foregroundMark x1="42953" y1="71000" x2="39597" y2="86500"/>
                        <a14:backgroundMark x1="35738" y1="30500" x2="87836" y2="24000"/>
                        <a14:backgroundMark x1="87836" y1="24000" x2="87836" y2="23500"/>
                        <a14:backgroundMark x1="49664" y1="43500" x2="50252" y2="46500"/>
                        <a14:backgroundMark x1="49581" y1="47500" x2="50671" y2="47500"/>
                      </a14:backgroundRemoval>
                    </a14:imgEffect>
                  </a14:imgLayer>
                </a14:imgProps>
              </a:ext>
              <a:ext uri="{28A0092B-C50C-407E-A947-70E740481C1C}">
                <a14:useLocalDpi xmlns:a14="http://schemas.microsoft.com/office/drawing/2010/main"/>
              </a:ext>
            </a:extLst>
          </a:blip>
          <a:srcRect r="45037"/>
          <a:stretch>
            <a:fillRect/>
          </a:stretch>
        </p:blipFill>
        <p:spPr>
          <a:xfrm>
            <a:off x="3034189" y="5000671"/>
            <a:ext cx="1950574" cy="595457"/>
          </a:xfrm>
          <a:prstGeom prst="rect">
            <a:avLst/>
          </a:prstGeom>
        </p:spPr>
      </p:pic>
      <p:pic>
        <p:nvPicPr>
          <p:cNvPr id="75" name="Grafik 74">
            <a:extLst>
              <a:ext uri="{FF2B5EF4-FFF2-40B4-BE49-F238E27FC236}">
                <a16:creationId xmlns:a16="http://schemas.microsoft.com/office/drawing/2014/main" id="{8B415122-F8B1-E0AE-353D-308452D60415}"/>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5343474" y="5008377"/>
            <a:ext cx="1505052" cy="717408"/>
          </a:xfrm>
          <a:prstGeom prst="rect">
            <a:avLst/>
          </a:prstGeom>
        </p:spPr>
      </p:pic>
      <p:pic>
        <p:nvPicPr>
          <p:cNvPr id="77" name="Grafik 76" descr="Ein Bild, das Logo, Grafiken, Text enthält.&#10;&#10;KI-generierte Inhalte können fehlerhaft sein.">
            <a:extLst>
              <a:ext uri="{FF2B5EF4-FFF2-40B4-BE49-F238E27FC236}">
                <a16:creationId xmlns:a16="http://schemas.microsoft.com/office/drawing/2014/main" id="{E9B58C6F-0698-17B7-4DB0-F7BC2A764F49}"/>
              </a:ext>
            </a:extLst>
          </p:cNvPr>
          <p:cNvPicPr>
            <a:picLocks noChangeAspect="1"/>
          </p:cNvPicPr>
          <p:nvPr/>
        </p:nvPicPr>
        <p:blipFill>
          <a:blip r:embed="rId24">
            <a:extLst>
              <a:ext uri="{28A0092B-C50C-407E-A947-70E740481C1C}">
                <a14:useLocalDpi xmlns:a14="http://schemas.microsoft.com/office/drawing/2010/main"/>
              </a:ext>
            </a:extLst>
          </a:blip>
          <a:stretch>
            <a:fillRect/>
          </a:stretch>
        </p:blipFill>
        <p:spPr>
          <a:xfrm>
            <a:off x="7687451" y="4707895"/>
            <a:ext cx="1147389" cy="1318373"/>
          </a:xfrm>
          <a:prstGeom prst="rect">
            <a:avLst/>
          </a:prstGeom>
        </p:spPr>
      </p:pic>
    </p:spTree>
    <p:extLst>
      <p:ext uri="{BB962C8B-B14F-4D97-AF65-F5344CB8AC3E}">
        <p14:creationId xmlns:p14="http://schemas.microsoft.com/office/powerpoint/2010/main" val="9513760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descr="Ein Bild, das Fahrzeug, Landfahrzeug, Rad, Reifen enthält.&#10;&#10;KI-generierte Inhalte können fehlerhaft sein.">
            <a:extLst>
              <a:ext uri="{FF2B5EF4-FFF2-40B4-BE49-F238E27FC236}">
                <a16:creationId xmlns:a16="http://schemas.microsoft.com/office/drawing/2014/main" id="{FDD9BD2D-7C00-AEE9-A5D1-0448E86ACE0E}"/>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6449568" y="0"/>
            <a:ext cx="5742432" cy="4507333"/>
          </a:xfrm>
          <a:prstGeom prst="rect">
            <a:avLst/>
          </a:prstGeom>
        </p:spPr>
      </p:pic>
      <p:sp>
        <p:nvSpPr>
          <p:cNvPr id="2" name="Titel 1">
            <a:extLst>
              <a:ext uri="{FF2B5EF4-FFF2-40B4-BE49-F238E27FC236}">
                <a16:creationId xmlns:a16="http://schemas.microsoft.com/office/drawing/2014/main" id="{EB2DC3F6-1EC7-36E1-67F7-DAC500909445}"/>
              </a:ext>
            </a:extLst>
          </p:cNvPr>
          <p:cNvSpPr>
            <a:spLocks noGrp="1"/>
          </p:cNvSpPr>
          <p:nvPr>
            <p:ph type="title"/>
          </p:nvPr>
        </p:nvSpPr>
        <p:spPr/>
        <p:txBody>
          <a:bodyPr/>
          <a:lstStyle/>
          <a:p>
            <a:r>
              <a:rPr lang="de-DE" dirty="0"/>
              <a:t>Events im Autohaus </a:t>
            </a:r>
            <a:endParaRPr lang="de-CH" dirty="0"/>
          </a:p>
        </p:txBody>
      </p:sp>
      <p:sp>
        <p:nvSpPr>
          <p:cNvPr id="3" name="Inhaltsplatzhalter 2">
            <a:extLst>
              <a:ext uri="{FF2B5EF4-FFF2-40B4-BE49-F238E27FC236}">
                <a16:creationId xmlns:a16="http://schemas.microsoft.com/office/drawing/2014/main" id="{4AF90B4B-0AF9-4321-D393-DF39B2E6CBE0}"/>
              </a:ext>
            </a:extLst>
          </p:cNvPr>
          <p:cNvSpPr>
            <a:spLocks noGrp="1"/>
          </p:cNvSpPr>
          <p:nvPr>
            <p:ph idx="1"/>
          </p:nvPr>
        </p:nvSpPr>
        <p:spPr>
          <a:xfrm>
            <a:off x="838200" y="1645937"/>
            <a:ext cx="4660392" cy="4351338"/>
          </a:xfrm>
        </p:spPr>
        <p:txBody>
          <a:bodyPr/>
          <a:lstStyle/>
          <a:p>
            <a:pPr marL="0" indent="0">
              <a:buNone/>
            </a:pPr>
            <a:r>
              <a:rPr lang="de-CH" dirty="0"/>
              <a:t>New Transporter – </a:t>
            </a:r>
            <a:r>
              <a:rPr lang="de-CH" dirty="0" err="1"/>
              <a:t>Büetzer</a:t>
            </a:r>
            <a:r>
              <a:rPr lang="de-CH" dirty="0"/>
              <a:t> Abe</a:t>
            </a:r>
            <a:br>
              <a:rPr lang="de-CH" dirty="0"/>
            </a:br>
            <a:br>
              <a:rPr lang="de-CH" dirty="0"/>
            </a:br>
            <a:r>
              <a:rPr lang="de-DE" dirty="0"/>
              <a:t>Bereit für die Mission – unter diesem Motto feierten wir kürzlich die Premiere des neuen VW Transporters bei uns im Autohaus von Känel.</a:t>
            </a:r>
          </a:p>
          <a:p>
            <a:pPr marL="0" indent="0">
              <a:buNone/>
            </a:pPr>
            <a:r>
              <a:rPr lang="de-DE" dirty="0"/>
              <a:t>65 Unternehmerinnen und Unternehmer aus der Region waren zu Gast.</a:t>
            </a:r>
          </a:p>
        </p:txBody>
      </p:sp>
      <p:pic>
        <p:nvPicPr>
          <p:cNvPr id="7" name="Grafik 6" descr="Ein Bild, das Kleidung, Mann, Person, Im Haus enthält.&#10;&#10;KI-generierte Inhalte können fehlerhaft sein.">
            <a:extLst>
              <a:ext uri="{FF2B5EF4-FFF2-40B4-BE49-F238E27FC236}">
                <a16:creationId xmlns:a16="http://schemas.microsoft.com/office/drawing/2014/main" id="{F6C5BF09-0859-43D0-10BB-0193EE388B12}"/>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449568" y="4507992"/>
            <a:ext cx="3133344" cy="2350008"/>
          </a:xfrm>
          <a:prstGeom prst="rect">
            <a:avLst/>
          </a:prstGeom>
        </p:spPr>
      </p:pic>
      <p:pic>
        <p:nvPicPr>
          <p:cNvPr id="11" name="Grafik 10" descr="Ein Bild, das Person, Kleidung, Menschliches Gesicht, Lächeln enthält.&#10;&#10;KI-generierte Inhalte können fehlerhaft sein.">
            <a:extLst>
              <a:ext uri="{FF2B5EF4-FFF2-40B4-BE49-F238E27FC236}">
                <a16:creationId xmlns:a16="http://schemas.microsoft.com/office/drawing/2014/main" id="{2F1A15A1-02F2-00DC-6DB1-A12DC4AC33A5}"/>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a:off x="9582912" y="4507992"/>
            <a:ext cx="2609820" cy="2350008"/>
          </a:xfrm>
          <a:prstGeom prst="rect">
            <a:avLst/>
          </a:prstGeom>
        </p:spPr>
      </p:pic>
    </p:spTree>
    <p:extLst>
      <p:ext uri="{BB962C8B-B14F-4D97-AF65-F5344CB8AC3E}">
        <p14:creationId xmlns:p14="http://schemas.microsoft.com/office/powerpoint/2010/main" val="555654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Ein Bild, das Kleidung, Person, Mann, Menschliches Gesicht enthält.&#10;&#10;KI-generierte Inhalte können fehlerhaft sein.">
            <a:extLst>
              <a:ext uri="{FF2B5EF4-FFF2-40B4-BE49-F238E27FC236}">
                <a16:creationId xmlns:a16="http://schemas.microsoft.com/office/drawing/2014/main" id="{8052E393-E058-DCFD-1849-8BCB8E8E0E30}"/>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0" y="1696661"/>
            <a:ext cx="12192000" cy="5161339"/>
          </a:xfrm>
          <a:prstGeom prst="rect">
            <a:avLst/>
          </a:prstGeom>
        </p:spPr>
      </p:pic>
      <p:sp>
        <p:nvSpPr>
          <p:cNvPr id="8" name="Inhaltsplatzhalter 2">
            <a:extLst>
              <a:ext uri="{FF2B5EF4-FFF2-40B4-BE49-F238E27FC236}">
                <a16:creationId xmlns:a16="http://schemas.microsoft.com/office/drawing/2014/main" id="{8AC344CF-A0C9-5D5B-BD33-2D1E0D0B0523}"/>
              </a:ext>
            </a:extLst>
          </p:cNvPr>
          <p:cNvSpPr txBox="1">
            <a:spLocks/>
          </p:cNvSpPr>
          <p:nvPr/>
        </p:nvSpPr>
        <p:spPr>
          <a:xfrm>
            <a:off x="838199" y="5139095"/>
            <a:ext cx="10419735" cy="13255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defRPr sz="2000"/>
            </a:pPr>
            <a:endParaRPr lang="de-CH" sz="2000" dirty="0">
              <a:cs typeface="Calibri" panose="020F0502020204030204" pitchFamily="34" charset="0"/>
            </a:endParaRPr>
          </a:p>
        </p:txBody>
      </p:sp>
      <p:sp>
        <p:nvSpPr>
          <p:cNvPr id="11" name="Rechteck 10">
            <a:extLst>
              <a:ext uri="{FF2B5EF4-FFF2-40B4-BE49-F238E27FC236}">
                <a16:creationId xmlns:a16="http://schemas.microsoft.com/office/drawing/2014/main" id="{131DC01D-CDE4-F39E-1C81-0643D304CCBA}"/>
              </a:ext>
            </a:extLst>
          </p:cNvPr>
          <p:cNvSpPr/>
          <p:nvPr/>
        </p:nvSpPr>
        <p:spPr>
          <a:xfrm>
            <a:off x="3371960" y="1601167"/>
            <a:ext cx="8883650" cy="719324"/>
          </a:xfrm>
          <a:prstGeom prst="rect">
            <a:avLst/>
          </a:prstGeom>
          <a:solidFill>
            <a:srgbClr val="1E3C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12" name="Textfeld 11">
            <a:extLst>
              <a:ext uri="{FF2B5EF4-FFF2-40B4-BE49-F238E27FC236}">
                <a16:creationId xmlns:a16="http://schemas.microsoft.com/office/drawing/2014/main" id="{E257957C-840B-22D0-C48A-0D8F9157F0A0}"/>
              </a:ext>
            </a:extLst>
          </p:cNvPr>
          <p:cNvSpPr txBox="1"/>
          <p:nvPr/>
        </p:nvSpPr>
        <p:spPr>
          <a:xfrm>
            <a:off x="3652154" y="1601167"/>
            <a:ext cx="7765256" cy="564001"/>
          </a:xfrm>
          <a:prstGeom prst="rect">
            <a:avLst/>
          </a:prstGeom>
          <a:noFill/>
        </p:spPr>
        <p:txBody>
          <a:bodyPr wrap="square">
            <a:spAutoFit/>
          </a:bodyPr>
          <a:lstStyle/>
          <a:p>
            <a:pPr>
              <a:lnSpc>
                <a:spcPts val="4200"/>
              </a:lnSpc>
            </a:pPr>
            <a:r>
              <a:rPr lang="de-DE" sz="2000" dirty="0">
                <a:solidFill>
                  <a:schemeClr val="bg1"/>
                </a:solidFill>
                <a:latin typeface="Calibri" panose="020F0502020204030204" pitchFamily="34" charset="0"/>
              </a:rPr>
              <a:t>Mitarbeiterreisen, Jubiläen, Lehrlingsförderung und Teamevents.</a:t>
            </a:r>
          </a:p>
        </p:txBody>
      </p:sp>
      <p:sp>
        <p:nvSpPr>
          <p:cNvPr id="20" name="Titel 19">
            <a:extLst>
              <a:ext uri="{FF2B5EF4-FFF2-40B4-BE49-F238E27FC236}">
                <a16:creationId xmlns:a16="http://schemas.microsoft.com/office/drawing/2014/main" id="{7CE8B69E-462B-95FE-91C7-B82B13BC4FE9}"/>
              </a:ext>
            </a:extLst>
          </p:cNvPr>
          <p:cNvSpPr>
            <a:spLocks noGrp="1"/>
          </p:cNvSpPr>
          <p:nvPr>
            <p:ph type="title"/>
          </p:nvPr>
        </p:nvSpPr>
        <p:spPr>
          <a:xfrm>
            <a:off x="838200" y="666339"/>
            <a:ext cx="11417410" cy="736531"/>
          </a:xfrm>
        </p:spPr>
        <p:txBody>
          <a:bodyPr>
            <a:normAutofit/>
          </a:bodyPr>
          <a:lstStyle/>
          <a:p>
            <a:r>
              <a:rPr lang="de-DE" dirty="0"/>
              <a:t>Mehr als Arbeit. Ein Miteinander.</a:t>
            </a:r>
            <a:endParaRPr lang="de-CH" dirty="0"/>
          </a:p>
        </p:txBody>
      </p:sp>
    </p:spTree>
    <p:extLst>
      <p:ext uri="{BB962C8B-B14F-4D97-AF65-F5344CB8AC3E}">
        <p14:creationId xmlns:p14="http://schemas.microsoft.com/office/powerpoint/2010/main" val="3594825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22">
            <a:extLst>
              <a:ext uri="{FF2B5EF4-FFF2-40B4-BE49-F238E27FC236}">
                <a16:creationId xmlns:a16="http://schemas.microsoft.com/office/drawing/2014/main" id="{F101B3CC-B49F-4CE0-B198-228D1D4285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8" name="Grafik 17" descr="Ein Bild, das Person, Uhr, Finger, Nagel enthält.&#10;&#10;KI-generierte Inhalte können fehlerhaft sein.">
            <a:extLst>
              <a:ext uri="{FF2B5EF4-FFF2-40B4-BE49-F238E27FC236}">
                <a16:creationId xmlns:a16="http://schemas.microsoft.com/office/drawing/2014/main" id="{F00779CB-90F3-2006-C6AC-0DC47D0810A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0" y="0"/>
            <a:ext cx="5295900" cy="6858000"/>
          </a:xfrm>
          <a:prstGeom prst="rect">
            <a:avLst/>
          </a:prstGeom>
        </p:spPr>
      </p:pic>
      <p:pic>
        <p:nvPicPr>
          <p:cNvPr id="12" name="Grafik 11" descr="Ein Bild, das Menschliches Gesicht, Text, Mann, Lächeln enthält.&#10;&#10;KI-generierte Inhalte können fehlerhaft sein.">
            <a:extLst>
              <a:ext uri="{FF2B5EF4-FFF2-40B4-BE49-F238E27FC236}">
                <a16:creationId xmlns:a16="http://schemas.microsoft.com/office/drawing/2014/main" id="{6287930B-012D-2BB3-3BC4-F6F651D0C7E9}"/>
              </a:ext>
            </a:extLst>
          </p:cNvPr>
          <p:cNvPicPr>
            <a:picLocks noChangeAspect="1"/>
          </p:cNvPicPr>
          <p:nvPr/>
        </p:nvPicPr>
        <p:blipFill>
          <a:blip r:embed="rId3" cstate="hqprint">
            <a:extLst>
              <a:ext uri="{28A0092B-C50C-407E-A947-70E740481C1C}">
                <a14:useLocalDpi xmlns:a14="http://schemas.microsoft.com/office/drawing/2010/main"/>
              </a:ext>
            </a:extLst>
          </a:blip>
          <a:srcRect t="-5797" r="-630" b="-5797"/>
          <a:stretch>
            <a:fillRect/>
          </a:stretch>
        </p:blipFill>
        <p:spPr>
          <a:xfrm>
            <a:off x="5767603" y="570289"/>
            <a:ext cx="5951170" cy="4679044"/>
          </a:xfrm>
          <a:prstGeom prst="rect">
            <a:avLst/>
          </a:prstGeom>
        </p:spPr>
      </p:pic>
      <p:sp>
        <p:nvSpPr>
          <p:cNvPr id="24" name="Rechteck 23">
            <a:extLst>
              <a:ext uri="{FF2B5EF4-FFF2-40B4-BE49-F238E27FC236}">
                <a16:creationId xmlns:a16="http://schemas.microsoft.com/office/drawing/2014/main" id="{89953BC5-CD24-4C22-6390-C9B15735601E}"/>
              </a:ext>
            </a:extLst>
          </p:cNvPr>
          <p:cNvSpPr/>
          <p:nvPr/>
        </p:nvSpPr>
        <p:spPr>
          <a:xfrm>
            <a:off x="4536610" y="5249333"/>
            <a:ext cx="7653866" cy="1202017"/>
          </a:xfrm>
          <a:prstGeom prst="rect">
            <a:avLst/>
          </a:prstGeom>
          <a:solidFill>
            <a:srgbClr val="1E3C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latin typeface="Calibri" panose="020F0502020204030204" pitchFamily="34" charset="0"/>
            </a:endParaRPr>
          </a:p>
        </p:txBody>
      </p:sp>
      <p:sp>
        <p:nvSpPr>
          <p:cNvPr id="21" name="Textfeld 20">
            <a:extLst>
              <a:ext uri="{FF2B5EF4-FFF2-40B4-BE49-F238E27FC236}">
                <a16:creationId xmlns:a16="http://schemas.microsoft.com/office/drawing/2014/main" id="{638DDC2D-3EAC-88FA-7B32-ED7CEEAE3AEF}"/>
              </a:ext>
            </a:extLst>
          </p:cNvPr>
          <p:cNvSpPr txBox="1"/>
          <p:nvPr/>
        </p:nvSpPr>
        <p:spPr>
          <a:xfrm>
            <a:off x="5003800" y="5501775"/>
            <a:ext cx="7026123" cy="707886"/>
          </a:xfrm>
          <a:prstGeom prst="rect">
            <a:avLst/>
          </a:prstGeom>
          <a:noFill/>
        </p:spPr>
        <p:txBody>
          <a:bodyPr wrap="square">
            <a:spAutoFit/>
          </a:bodyPr>
          <a:lstStyle/>
          <a:p>
            <a:r>
              <a:rPr lang="de-DE" sz="2000" dirty="0">
                <a:solidFill>
                  <a:schemeClr val="bg1"/>
                </a:solidFill>
                <a:latin typeface="Calibri" panose="020F0502020204030204" pitchFamily="34" charset="0"/>
              </a:rPr>
              <a:t>Unser Verkaufsteam übergibt nicht nur einen Schlüssel, sondern </a:t>
            </a:r>
            <a:br>
              <a:rPr lang="de-DE" sz="2000" dirty="0">
                <a:solidFill>
                  <a:schemeClr val="bg1"/>
                </a:solidFill>
                <a:latin typeface="Calibri" panose="020F0502020204030204" pitchFamily="34" charset="0"/>
              </a:rPr>
            </a:br>
            <a:r>
              <a:rPr lang="de-DE" sz="2000" dirty="0">
                <a:solidFill>
                  <a:schemeClr val="bg1"/>
                </a:solidFill>
                <a:latin typeface="Calibri" panose="020F0502020204030204" pitchFamily="34" charset="0"/>
              </a:rPr>
              <a:t>auch ein Versprechen: </a:t>
            </a:r>
            <a:r>
              <a:rPr lang="de-DE" sz="2000" b="1" dirty="0">
                <a:solidFill>
                  <a:schemeClr val="bg1"/>
                </a:solidFill>
                <a:latin typeface="Calibri" panose="020F0502020204030204" pitchFamily="34" charset="0"/>
              </a:rPr>
              <a:t>Partnerschaft mit Leidenschaft.</a:t>
            </a:r>
            <a:endParaRPr lang="de-CH" sz="2000" b="1" dirty="0">
              <a:solidFill>
                <a:schemeClr val="bg1"/>
              </a:solidFill>
              <a:latin typeface="Calibri" panose="020F0502020204030204" pitchFamily="34" charset="0"/>
            </a:endParaRPr>
          </a:p>
        </p:txBody>
      </p:sp>
    </p:spTree>
    <p:extLst>
      <p:ext uri="{BB962C8B-B14F-4D97-AF65-F5344CB8AC3E}">
        <p14:creationId xmlns:p14="http://schemas.microsoft.com/office/powerpoint/2010/main" val="3223153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D02CC9-06FB-61F4-E18E-46EA06481F38}"/>
              </a:ext>
            </a:extLst>
          </p:cNvPr>
          <p:cNvSpPr>
            <a:spLocks noGrp="1"/>
          </p:cNvSpPr>
          <p:nvPr>
            <p:ph type="title"/>
          </p:nvPr>
        </p:nvSpPr>
        <p:spPr>
          <a:xfrm>
            <a:off x="255373" y="822361"/>
            <a:ext cx="11747157" cy="841185"/>
          </a:xfrm>
        </p:spPr>
        <p:txBody>
          <a:bodyPr>
            <a:normAutofit fontScale="90000"/>
          </a:bodyPr>
          <a:lstStyle/>
          <a:p>
            <a:r>
              <a:rPr lang="de-DE" dirty="0"/>
              <a:t>«E-Mobilität im Wandel, Chancen und Herausforderungen für die     Zukunft des Fahrens»</a:t>
            </a:r>
            <a:endParaRPr lang="de-CH" dirty="0"/>
          </a:p>
        </p:txBody>
      </p:sp>
      <p:sp>
        <p:nvSpPr>
          <p:cNvPr id="4" name="Inhaltsplatzhalter 3">
            <a:extLst>
              <a:ext uri="{FF2B5EF4-FFF2-40B4-BE49-F238E27FC236}">
                <a16:creationId xmlns:a16="http://schemas.microsoft.com/office/drawing/2014/main" id="{EA9FB310-7FB8-17AF-E098-570A154220B8}"/>
              </a:ext>
            </a:extLst>
          </p:cNvPr>
          <p:cNvSpPr>
            <a:spLocks noGrp="1"/>
          </p:cNvSpPr>
          <p:nvPr>
            <p:ph idx="1"/>
          </p:nvPr>
        </p:nvSpPr>
        <p:spPr>
          <a:xfrm>
            <a:off x="3993292" y="5537035"/>
            <a:ext cx="8009238" cy="997207"/>
          </a:xfrm>
          <a:prstGeom prst="rect">
            <a:avLst/>
          </a:prstGeom>
          <a:solidFill>
            <a:srgbClr val="1E3C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Cédric Diserens, Director Fleet &amp; Used cars, AMA Import AG</a:t>
            </a:r>
            <a:endParaRPr lang="de-CH" dirty="0"/>
          </a:p>
        </p:txBody>
      </p:sp>
      <p:pic>
        <p:nvPicPr>
          <p:cNvPr id="5" name="Grafik 4">
            <a:extLst>
              <a:ext uri="{FF2B5EF4-FFF2-40B4-BE49-F238E27FC236}">
                <a16:creationId xmlns:a16="http://schemas.microsoft.com/office/drawing/2014/main" id="{0ADED4DF-10C1-5143-A614-8DD4CDA48603}"/>
              </a:ext>
            </a:extLst>
          </p:cNvPr>
          <p:cNvPicPr>
            <a:picLocks noChangeAspect="1"/>
          </p:cNvPicPr>
          <p:nvPr/>
        </p:nvPicPr>
        <p:blipFill>
          <a:blip r:embed="rId2"/>
          <a:stretch>
            <a:fillRect/>
          </a:stretch>
        </p:blipFill>
        <p:spPr>
          <a:xfrm>
            <a:off x="346633" y="2216113"/>
            <a:ext cx="3417971" cy="3904861"/>
          </a:xfrm>
          <a:prstGeom prst="rect">
            <a:avLst/>
          </a:prstGeom>
        </p:spPr>
      </p:pic>
      <p:pic>
        <p:nvPicPr>
          <p:cNvPr id="6" name="Grafik 5">
            <a:extLst>
              <a:ext uri="{FF2B5EF4-FFF2-40B4-BE49-F238E27FC236}">
                <a16:creationId xmlns:a16="http://schemas.microsoft.com/office/drawing/2014/main" id="{9403236C-BB51-62DE-764A-61D18BA9BC8A}"/>
              </a:ext>
            </a:extLst>
          </p:cNvPr>
          <p:cNvPicPr>
            <a:picLocks noChangeAspect="1"/>
          </p:cNvPicPr>
          <p:nvPr/>
        </p:nvPicPr>
        <p:blipFill>
          <a:blip r:embed="rId3"/>
          <a:stretch>
            <a:fillRect/>
          </a:stretch>
        </p:blipFill>
        <p:spPr>
          <a:xfrm>
            <a:off x="4863829" y="1619608"/>
            <a:ext cx="6177064" cy="3618784"/>
          </a:xfrm>
          <a:prstGeom prst="rect">
            <a:avLst/>
          </a:prstGeom>
        </p:spPr>
      </p:pic>
    </p:spTree>
    <p:extLst>
      <p:ext uri="{BB962C8B-B14F-4D97-AF65-F5344CB8AC3E}">
        <p14:creationId xmlns:p14="http://schemas.microsoft.com/office/powerpoint/2010/main" val="125226564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13DB0E44EF6242B72EE67F2CB639DD" ma:contentTypeVersion="12" ma:contentTypeDescription="Ein neues Dokument erstellen." ma:contentTypeScope="" ma:versionID="ee089d0ad16d1e27c583a9ef91f02f12">
  <xsd:schema xmlns:xsd="http://www.w3.org/2001/XMLSchema" xmlns:xs="http://www.w3.org/2001/XMLSchema" xmlns:p="http://schemas.microsoft.com/office/2006/metadata/properties" xmlns:ns2="667b679d-1569-4bc8-b871-1069f106cd74" xmlns:ns3="3597fdbd-c34f-44fe-ad83-2372fdd07e0e" targetNamespace="http://schemas.microsoft.com/office/2006/metadata/properties" ma:root="true" ma:fieldsID="5f7aa86cef7a05c684577f67231e31bc" ns2:_="" ns3:_="">
    <xsd:import namespace="667b679d-1569-4bc8-b871-1069f106cd74"/>
    <xsd:import namespace="3597fdbd-c34f-44fe-ad83-2372fdd07e0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7b679d-1569-4bc8-b871-1069f106cd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815f7943-61ae-4bc2-8714-e8f6a806f333"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597fdbd-c34f-44fe-ad83-2372fdd07e0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4c6fc63-bc61-43ca-a8ba-245ad374d0b7}" ma:internalName="TaxCatchAll" ma:showField="CatchAllData" ma:web="3597fdbd-c34f-44fe-ad83-2372fdd07e0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67b679d-1569-4bc8-b871-1069f106cd74">
      <Terms xmlns="http://schemas.microsoft.com/office/infopath/2007/PartnerControls"/>
    </lcf76f155ced4ddcb4097134ff3c332f>
    <TaxCatchAll xmlns="3597fdbd-c34f-44fe-ad83-2372fdd07e0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CA6630-586C-4F96-A927-2154B61EC8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67b679d-1569-4bc8-b871-1069f106cd74"/>
    <ds:schemaRef ds:uri="3597fdbd-c34f-44fe-ad83-2372fdd07e0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AB2F15E-2654-4F07-B908-B33AE617D0EF}">
  <ds:schemaRefs>
    <ds:schemaRef ds:uri="http://schemas.microsoft.com/office/2006/documentManagement/types"/>
    <ds:schemaRef ds:uri="http://www.w3.org/XML/1998/namespace"/>
    <ds:schemaRef ds:uri="3597fdbd-c34f-44fe-ad83-2372fdd07e0e"/>
    <ds:schemaRef ds:uri="http://schemas.microsoft.com/office/infopath/2007/PartnerControls"/>
    <ds:schemaRef ds:uri="http://purl.org/dc/dcmitype/"/>
    <ds:schemaRef ds:uri="667b679d-1569-4bc8-b871-1069f106cd74"/>
    <ds:schemaRef ds:uri="http://purl.org/dc/elements/1.1/"/>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0F9D0FD3-C83D-48C4-A296-E953F62C328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658</Words>
  <Application>Microsoft Office PowerPoint</Application>
  <PresentationFormat>Breitbild</PresentationFormat>
  <Paragraphs>89</Paragraphs>
  <Slides>18</Slides>
  <Notes>1</Notes>
  <HiddenSlides>0</HiddenSlides>
  <MMClips>1</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18</vt:i4>
      </vt:variant>
    </vt:vector>
  </HeadingPairs>
  <TitlesOfParts>
    <vt:vector size="21" baseType="lpstr">
      <vt:lpstr>Arial</vt:lpstr>
      <vt:lpstr>Calibri</vt:lpstr>
      <vt:lpstr>Office</vt:lpstr>
      <vt:lpstr>Herzlich Willkommen im Autohaus von Känel</vt:lpstr>
      <vt:lpstr>PowerPoint-Präsentation</vt:lpstr>
      <vt:lpstr>PowerPoint-Präsentation</vt:lpstr>
      <vt:lpstr>Dein Partner für Mobilität: persönlich, verlässlich, leidenschaftlich.</vt:lpstr>
      <vt:lpstr>PowerPoint-Präsentation</vt:lpstr>
      <vt:lpstr>PowerPoint-Präsentation</vt:lpstr>
      <vt:lpstr>PowerPoint-Präsentation</vt:lpstr>
      <vt:lpstr>PowerPoint-Präsentation</vt:lpstr>
      <vt:lpstr>PowerPoint-Präsentation</vt:lpstr>
      <vt:lpstr>Deine Fahrt. Dein Partner.</vt:lpstr>
      <vt:lpstr>Über 250 verfügbare Fahrzeuge: geprüft, mit Garantie, sofort fahrbereit.</vt:lpstr>
      <vt:lpstr>Unsere Kunden</vt:lpstr>
      <vt:lpstr>Sponsoring</vt:lpstr>
      <vt:lpstr>Unsere Partnerschaften</vt:lpstr>
      <vt:lpstr>Events im Autohaus </vt:lpstr>
      <vt:lpstr>Mehr als Arbeit. Ein Miteinander.</vt:lpstr>
      <vt:lpstr>PowerPoint-Präsentation</vt:lpstr>
      <vt:lpstr>«E-Mobilität im Wandel, Chancen und Herausforderungen für die     Zukunft des Fahrens»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Bruendler - Autohaus von Känel AG</dc:creator>
  <cp:lastModifiedBy>Silvan von Känel - Autohaus von Känel AG</cp:lastModifiedBy>
  <cp:revision>10</cp:revision>
  <dcterms:created xsi:type="dcterms:W3CDTF">2025-09-05T11:40:27Z</dcterms:created>
  <dcterms:modified xsi:type="dcterms:W3CDTF">2025-10-20T14:07:55Z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0x0101007A13DB0E44EF6242B72EE67F2CB639DD</vt:lpwstr>
  </property>
  <property fmtid="{D5CDD505-2E9C-101B-9397-08002B2CF9AE}" pid="3" name="MediaServiceImageTags">
    <vt:lpwstr/>
  </property>
</Properties>
</file>